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sldIdLst>
    <p:sldId id="286" r:id="rId2"/>
    <p:sldId id="287" r:id="rId3"/>
    <p:sldId id="315" r:id="rId4"/>
    <p:sldId id="314" r:id="rId5"/>
    <p:sldId id="313" r:id="rId6"/>
    <p:sldId id="288" r:id="rId7"/>
    <p:sldId id="290" r:id="rId8"/>
    <p:sldId id="276" r:id="rId9"/>
    <p:sldId id="277" r:id="rId10"/>
    <p:sldId id="279" r:id="rId11"/>
    <p:sldId id="289" r:id="rId12"/>
    <p:sldId id="317" r:id="rId13"/>
    <p:sldId id="291" r:id="rId14"/>
    <p:sldId id="280" r:id="rId15"/>
    <p:sldId id="281" r:id="rId16"/>
    <p:sldId id="282" r:id="rId17"/>
    <p:sldId id="283" r:id="rId18"/>
    <p:sldId id="284" r:id="rId19"/>
    <p:sldId id="285" r:id="rId20"/>
    <p:sldId id="333" r:id="rId21"/>
    <p:sldId id="334" r:id="rId22"/>
    <p:sldId id="335" r:id="rId23"/>
    <p:sldId id="296" r:id="rId24"/>
    <p:sldId id="297" r:id="rId25"/>
    <p:sldId id="302" r:id="rId26"/>
    <p:sldId id="294" r:id="rId27"/>
    <p:sldId id="265" r:id="rId28"/>
    <p:sldId id="258" r:id="rId29"/>
    <p:sldId id="260" r:id="rId30"/>
    <p:sldId id="261" r:id="rId31"/>
    <p:sldId id="268" r:id="rId32"/>
    <p:sldId id="259" r:id="rId33"/>
    <p:sldId id="266" r:id="rId34"/>
    <p:sldId id="267" r:id="rId35"/>
    <p:sldId id="305" r:id="rId36"/>
    <p:sldId id="323" r:id="rId37"/>
    <p:sldId id="325" r:id="rId38"/>
    <p:sldId id="272" r:id="rId39"/>
    <p:sldId id="295" r:id="rId40"/>
    <p:sldId id="336" r:id="rId41"/>
    <p:sldId id="337" r:id="rId42"/>
    <p:sldId id="299" r:id="rId43"/>
    <p:sldId id="339" r:id="rId44"/>
    <p:sldId id="340" r:id="rId45"/>
    <p:sldId id="341"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D953B2-AAC2-4F4B-BC2E-ABB3B5793F52}" v="68" dt="2022-04-21T08:44:29.1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433" autoAdjust="0"/>
    <p:restoredTop sz="94660"/>
  </p:normalViewPr>
  <p:slideViewPr>
    <p:cSldViewPr snapToGrid="0">
      <p:cViewPr varScale="1">
        <p:scale>
          <a:sx n="121" d="100"/>
          <a:sy n="121" d="100"/>
        </p:scale>
        <p:origin x="109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tónio Herculano de Jesus Moreira" userId="b8915c31-ffd0-490b-8305-d78b33a1d2f0" providerId="ADAL" clId="{89D953B2-AAC2-4F4B-BC2E-ABB3B5793F52}"/>
    <pc:docChg chg="undo custSel addSld delSld modSld">
      <pc:chgData name="António Herculano de Jesus Moreira" userId="b8915c31-ffd0-490b-8305-d78b33a1d2f0" providerId="ADAL" clId="{89D953B2-AAC2-4F4B-BC2E-ABB3B5793F52}" dt="2022-04-21T08:44:29.147" v="387" actId="1076"/>
      <pc:docMkLst>
        <pc:docMk/>
      </pc:docMkLst>
      <pc:sldChg chg="delSp">
        <pc:chgData name="António Herculano de Jesus Moreira" userId="b8915c31-ffd0-490b-8305-d78b33a1d2f0" providerId="ADAL" clId="{89D953B2-AAC2-4F4B-BC2E-ABB3B5793F52}" dt="2022-04-19T23:47:08.699" v="369" actId="478"/>
        <pc:sldMkLst>
          <pc:docMk/>
          <pc:sldMk cId="2881504626" sldId="276"/>
        </pc:sldMkLst>
        <pc:picChg chg="del">
          <ac:chgData name="António Herculano de Jesus Moreira" userId="b8915c31-ffd0-490b-8305-d78b33a1d2f0" providerId="ADAL" clId="{89D953B2-AAC2-4F4B-BC2E-ABB3B5793F52}" dt="2022-04-19T23:47:08.699" v="369" actId="478"/>
          <ac:picMkLst>
            <pc:docMk/>
            <pc:sldMk cId="2881504626" sldId="276"/>
            <ac:picMk id="6" creationId="{FA54C0EA-9647-4F92-9EF6-861F095CC159}"/>
          </ac:picMkLst>
        </pc:picChg>
        <pc:picChg chg="del">
          <ac:chgData name="António Herculano de Jesus Moreira" userId="b8915c31-ffd0-490b-8305-d78b33a1d2f0" providerId="ADAL" clId="{89D953B2-AAC2-4F4B-BC2E-ABB3B5793F52}" dt="2022-04-19T23:47:08.699" v="369" actId="478"/>
          <ac:picMkLst>
            <pc:docMk/>
            <pc:sldMk cId="2881504626" sldId="276"/>
            <ac:picMk id="7" creationId="{403A178A-2830-42BC-8D9B-6559893B5EA7}"/>
          </ac:picMkLst>
        </pc:picChg>
        <pc:picChg chg="del">
          <ac:chgData name="António Herculano de Jesus Moreira" userId="b8915c31-ffd0-490b-8305-d78b33a1d2f0" providerId="ADAL" clId="{89D953B2-AAC2-4F4B-BC2E-ABB3B5793F52}" dt="2022-04-19T23:47:08.699" v="369" actId="478"/>
          <ac:picMkLst>
            <pc:docMk/>
            <pc:sldMk cId="2881504626" sldId="276"/>
            <ac:picMk id="8" creationId="{4E5F493B-949F-4B91-85B1-6F1E24A4AAD5}"/>
          </ac:picMkLst>
        </pc:picChg>
      </pc:sldChg>
      <pc:sldChg chg="delSp">
        <pc:chgData name="António Herculano de Jesus Moreira" userId="b8915c31-ffd0-490b-8305-d78b33a1d2f0" providerId="ADAL" clId="{89D953B2-AAC2-4F4B-BC2E-ABB3B5793F52}" dt="2022-04-19T23:47:06.984" v="368" actId="478"/>
        <pc:sldMkLst>
          <pc:docMk/>
          <pc:sldMk cId="224116228" sldId="277"/>
        </pc:sldMkLst>
        <pc:picChg chg="del">
          <ac:chgData name="António Herculano de Jesus Moreira" userId="b8915c31-ffd0-490b-8305-d78b33a1d2f0" providerId="ADAL" clId="{89D953B2-AAC2-4F4B-BC2E-ABB3B5793F52}" dt="2022-04-19T23:47:05.886" v="366" actId="478"/>
          <ac:picMkLst>
            <pc:docMk/>
            <pc:sldMk cId="224116228" sldId="277"/>
            <ac:picMk id="6" creationId="{D8B05160-936F-411B-AA1D-863CEE4CDF48}"/>
          </ac:picMkLst>
        </pc:picChg>
        <pc:picChg chg="del">
          <ac:chgData name="António Herculano de Jesus Moreira" userId="b8915c31-ffd0-490b-8305-d78b33a1d2f0" providerId="ADAL" clId="{89D953B2-AAC2-4F4B-BC2E-ABB3B5793F52}" dt="2022-04-19T23:47:06.620" v="367" actId="478"/>
          <ac:picMkLst>
            <pc:docMk/>
            <pc:sldMk cId="224116228" sldId="277"/>
            <ac:picMk id="7" creationId="{9491347D-C63C-44F2-8F6A-59F556BC6B3E}"/>
          </ac:picMkLst>
        </pc:picChg>
        <pc:picChg chg="del">
          <ac:chgData name="António Herculano de Jesus Moreira" userId="b8915c31-ffd0-490b-8305-d78b33a1d2f0" providerId="ADAL" clId="{89D953B2-AAC2-4F4B-BC2E-ABB3B5793F52}" dt="2022-04-19T23:47:06.984" v="368" actId="478"/>
          <ac:picMkLst>
            <pc:docMk/>
            <pc:sldMk cId="224116228" sldId="277"/>
            <ac:picMk id="8" creationId="{083C2446-B960-4FEF-BCB1-049398BECD17}"/>
          </ac:picMkLst>
        </pc:picChg>
      </pc:sldChg>
      <pc:sldChg chg="delSp">
        <pc:chgData name="António Herculano de Jesus Moreira" userId="b8915c31-ffd0-490b-8305-d78b33a1d2f0" providerId="ADAL" clId="{89D953B2-AAC2-4F4B-BC2E-ABB3B5793F52}" dt="2022-04-19T23:47:11.373" v="370" actId="478"/>
        <pc:sldMkLst>
          <pc:docMk/>
          <pc:sldMk cId="392051507" sldId="279"/>
        </pc:sldMkLst>
        <pc:picChg chg="del">
          <ac:chgData name="António Herculano de Jesus Moreira" userId="b8915c31-ffd0-490b-8305-d78b33a1d2f0" providerId="ADAL" clId="{89D953B2-AAC2-4F4B-BC2E-ABB3B5793F52}" dt="2022-04-19T23:47:11.373" v="370" actId="478"/>
          <ac:picMkLst>
            <pc:docMk/>
            <pc:sldMk cId="392051507" sldId="279"/>
            <ac:picMk id="5" creationId="{0E114B54-CA48-47A8-9302-0B52F09E54D2}"/>
          </ac:picMkLst>
        </pc:picChg>
        <pc:picChg chg="del">
          <ac:chgData name="António Herculano de Jesus Moreira" userId="b8915c31-ffd0-490b-8305-d78b33a1d2f0" providerId="ADAL" clId="{89D953B2-AAC2-4F4B-BC2E-ABB3B5793F52}" dt="2022-04-19T23:47:11.373" v="370" actId="478"/>
          <ac:picMkLst>
            <pc:docMk/>
            <pc:sldMk cId="392051507" sldId="279"/>
            <ac:picMk id="6" creationId="{F49F08E3-4930-42BB-A1A6-6E70EA1D50B5}"/>
          </ac:picMkLst>
        </pc:picChg>
        <pc:picChg chg="del">
          <ac:chgData name="António Herculano de Jesus Moreira" userId="b8915c31-ffd0-490b-8305-d78b33a1d2f0" providerId="ADAL" clId="{89D953B2-AAC2-4F4B-BC2E-ABB3B5793F52}" dt="2022-04-19T23:47:11.373" v="370" actId="478"/>
          <ac:picMkLst>
            <pc:docMk/>
            <pc:sldMk cId="392051507" sldId="279"/>
            <ac:picMk id="7" creationId="{11A9CDDD-CA53-46A4-9A9A-94A4CBD2D748}"/>
          </ac:picMkLst>
        </pc:picChg>
      </pc:sldChg>
      <pc:sldChg chg="delSp">
        <pc:chgData name="António Herculano de Jesus Moreira" userId="b8915c31-ffd0-490b-8305-d78b33a1d2f0" providerId="ADAL" clId="{89D953B2-AAC2-4F4B-BC2E-ABB3B5793F52}" dt="2022-04-19T23:47:17.129" v="374" actId="478"/>
        <pc:sldMkLst>
          <pc:docMk/>
          <pc:sldMk cId="2719787977" sldId="280"/>
        </pc:sldMkLst>
        <pc:picChg chg="del">
          <ac:chgData name="António Herculano de Jesus Moreira" userId="b8915c31-ffd0-490b-8305-d78b33a1d2f0" providerId="ADAL" clId="{89D953B2-AAC2-4F4B-BC2E-ABB3B5793F52}" dt="2022-04-19T23:47:17.129" v="374" actId="478"/>
          <ac:picMkLst>
            <pc:docMk/>
            <pc:sldMk cId="2719787977" sldId="280"/>
            <ac:picMk id="9" creationId="{5274BE23-DDFF-44BF-93E0-6010964EA5AA}"/>
          </ac:picMkLst>
        </pc:picChg>
        <pc:picChg chg="del">
          <ac:chgData name="António Herculano de Jesus Moreira" userId="b8915c31-ffd0-490b-8305-d78b33a1d2f0" providerId="ADAL" clId="{89D953B2-AAC2-4F4B-BC2E-ABB3B5793F52}" dt="2022-04-19T23:47:17.129" v="374" actId="478"/>
          <ac:picMkLst>
            <pc:docMk/>
            <pc:sldMk cId="2719787977" sldId="280"/>
            <ac:picMk id="10" creationId="{6D4107D6-46A9-4279-9521-1D52BC03E954}"/>
          </ac:picMkLst>
        </pc:picChg>
        <pc:picChg chg="del">
          <ac:chgData name="António Herculano de Jesus Moreira" userId="b8915c31-ffd0-490b-8305-d78b33a1d2f0" providerId="ADAL" clId="{89D953B2-AAC2-4F4B-BC2E-ABB3B5793F52}" dt="2022-04-19T23:47:17.129" v="374" actId="478"/>
          <ac:picMkLst>
            <pc:docMk/>
            <pc:sldMk cId="2719787977" sldId="280"/>
            <ac:picMk id="11" creationId="{80DA5CE9-7787-4EA0-84A8-365232FA0DB5}"/>
          </ac:picMkLst>
        </pc:picChg>
      </pc:sldChg>
      <pc:sldChg chg="delSp">
        <pc:chgData name="António Herculano de Jesus Moreira" userId="b8915c31-ffd0-490b-8305-d78b33a1d2f0" providerId="ADAL" clId="{89D953B2-AAC2-4F4B-BC2E-ABB3B5793F52}" dt="2022-04-19T23:47:18.386" v="375" actId="478"/>
        <pc:sldMkLst>
          <pc:docMk/>
          <pc:sldMk cId="2434439554" sldId="281"/>
        </pc:sldMkLst>
        <pc:picChg chg="del">
          <ac:chgData name="António Herculano de Jesus Moreira" userId="b8915c31-ffd0-490b-8305-d78b33a1d2f0" providerId="ADAL" clId="{89D953B2-AAC2-4F4B-BC2E-ABB3B5793F52}" dt="2022-04-19T23:47:18.386" v="375" actId="478"/>
          <ac:picMkLst>
            <pc:docMk/>
            <pc:sldMk cId="2434439554" sldId="281"/>
            <ac:picMk id="9" creationId="{03752F35-3D78-4DAA-8B0B-BA8F393B3897}"/>
          </ac:picMkLst>
        </pc:picChg>
        <pc:picChg chg="del">
          <ac:chgData name="António Herculano de Jesus Moreira" userId="b8915c31-ffd0-490b-8305-d78b33a1d2f0" providerId="ADAL" clId="{89D953B2-AAC2-4F4B-BC2E-ABB3B5793F52}" dt="2022-04-19T23:47:18.386" v="375" actId="478"/>
          <ac:picMkLst>
            <pc:docMk/>
            <pc:sldMk cId="2434439554" sldId="281"/>
            <ac:picMk id="10" creationId="{8ADF8257-5E5B-444F-B578-360D77422B98}"/>
          </ac:picMkLst>
        </pc:picChg>
        <pc:picChg chg="del">
          <ac:chgData name="António Herculano de Jesus Moreira" userId="b8915c31-ffd0-490b-8305-d78b33a1d2f0" providerId="ADAL" clId="{89D953B2-AAC2-4F4B-BC2E-ABB3B5793F52}" dt="2022-04-19T23:47:18.386" v="375" actId="478"/>
          <ac:picMkLst>
            <pc:docMk/>
            <pc:sldMk cId="2434439554" sldId="281"/>
            <ac:picMk id="11" creationId="{5B9A066C-6897-4F47-9A84-3D828306A957}"/>
          </ac:picMkLst>
        </pc:picChg>
      </pc:sldChg>
      <pc:sldChg chg="delSp">
        <pc:chgData name="António Herculano de Jesus Moreira" userId="b8915c31-ffd0-490b-8305-d78b33a1d2f0" providerId="ADAL" clId="{89D953B2-AAC2-4F4B-BC2E-ABB3B5793F52}" dt="2022-04-19T23:47:19.697" v="376" actId="478"/>
        <pc:sldMkLst>
          <pc:docMk/>
          <pc:sldMk cId="877312140" sldId="282"/>
        </pc:sldMkLst>
        <pc:picChg chg="del">
          <ac:chgData name="António Herculano de Jesus Moreira" userId="b8915c31-ffd0-490b-8305-d78b33a1d2f0" providerId="ADAL" clId="{89D953B2-AAC2-4F4B-BC2E-ABB3B5793F52}" dt="2022-04-19T23:47:19.697" v="376" actId="478"/>
          <ac:picMkLst>
            <pc:docMk/>
            <pc:sldMk cId="877312140" sldId="282"/>
            <ac:picMk id="9" creationId="{AE0FD6CE-53D3-4F2F-B10C-9B581E15935B}"/>
          </ac:picMkLst>
        </pc:picChg>
        <pc:picChg chg="del">
          <ac:chgData name="António Herculano de Jesus Moreira" userId="b8915c31-ffd0-490b-8305-d78b33a1d2f0" providerId="ADAL" clId="{89D953B2-AAC2-4F4B-BC2E-ABB3B5793F52}" dt="2022-04-19T23:47:19.697" v="376" actId="478"/>
          <ac:picMkLst>
            <pc:docMk/>
            <pc:sldMk cId="877312140" sldId="282"/>
            <ac:picMk id="10" creationId="{13D6C24D-5B9D-4171-90E5-87A807ED4CAB}"/>
          </ac:picMkLst>
        </pc:picChg>
        <pc:picChg chg="del">
          <ac:chgData name="António Herculano de Jesus Moreira" userId="b8915c31-ffd0-490b-8305-d78b33a1d2f0" providerId="ADAL" clId="{89D953B2-AAC2-4F4B-BC2E-ABB3B5793F52}" dt="2022-04-19T23:47:19.697" v="376" actId="478"/>
          <ac:picMkLst>
            <pc:docMk/>
            <pc:sldMk cId="877312140" sldId="282"/>
            <ac:picMk id="11" creationId="{5340BEDF-FEC6-4160-AE27-76A7EEFF46F6}"/>
          </ac:picMkLst>
        </pc:picChg>
      </pc:sldChg>
      <pc:sldChg chg="delSp">
        <pc:chgData name="António Herculano de Jesus Moreira" userId="b8915c31-ffd0-490b-8305-d78b33a1d2f0" providerId="ADAL" clId="{89D953B2-AAC2-4F4B-BC2E-ABB3B5793F52}" dt="2022-04-19T23:47:21.190" v="377" actId="478"/>
        <pc:sldMkLst>
          <pc:docMk/>
          <pc:sldMk cId="2471956384" sldId="283"/>
        </pc:sldMkLst>
        <pc:picChg chg="del">
          <ac:chgData name="António Herculano de Jesus Moreira" userId="b8915c31-ffd0-490b-8305-d78b33a1d2f0" providerId="ADAL" clId="{89D953B2-AAC2-4F4B-BC2E-ABB3B5793F52}" dt="2022-04-19T23:47:21.190" v="377" actId="478"/>
          <ac:picMkLst>
            <pc:docMk/>
            <pc:sldMk cId="2471956384" sldId="283"/>
            <ac:picMk id="9" creationId="{80B53DAC-D55B-4992-91BF-0DE29000F78D}"/>
          </ac:picMkLst>
        </pc:picChg>
        <pc:picChg chg="del">
          <ac:chgData name="António Herculano de Jesus Moreira" userId="b8915c31-ffd0-490b-8305-d78b33a1d2f0" providerId="ADAL" clId="{89D953B2-AAC2-4F4B-BC2E-ABB3B5793F52}" dt="2022-04-19T23:47:21.190" v="377" actId="478"/>
          <ac:picMkLst>
            <pc:docMk/>
            <pc:sldMk cId="2471956384" sldId="283"/>
            <ac:picMk id="10" creationId="{8129830B-B224-47E6-9ECF-618065316730}"/>
          </ac:picMkLst>
        </pc:picChg>
        <pc:picChg chg="del">
          <ac:chgData name="António Herculano de Jesus Moreira" userId="b8915c31-ffd0-490b-8305-d78b33a1d2f0" providerId="ADAL" clId="{89D953B2-AAC2-4F4B-BC2E-ABB3B5793F52}" dt="2022-04-19T23:47:21.190" v="377" actId="478"/>
          <ac:picMkLst>
            <pc:docMk/>
            <pc:sldMk cId="2471956384" sldId="283"/>
            <ac:picMk id="11" creationId="{DD4A4621-374A-45E0-8C99-F26B1FB58212}"/>
          </ac:picMkLst>
        </pc:picChg>
      </pc:sldChg>
      <pc:sldChg chg="delSp">
        <pc:chgData name="António Herculano de Jesus Moreira" userId="b8915c31-ffd0-490b-8305-d78b33a1d2f0" providerId="ADAL" clId="{89D953B2-AAC2-4F4B-BC2E-ABB3B5793F52}" dt="2022-04-19T23:47:23.016" v="378" actId="478"/>
        <pc:sldMkLst>
          <pc:docMk/>
          <pc:sldMk cId="531826525" sldId="284"/>
        </pc:sldMkLst>
        <pc:picChg chg="del">
          <ac:chgData name="António Herculano de Jesus Moreira" userId="b8915c31-ffd0-490b-8305-d78b33a1d2f0" providerId="ADAL" clId="{89D953B2-AAC2-4F4B-BC2E-ABB3B5793F52}" dt="2022-04-19T23:47:23.016" v="378" actId="478"/>
          <ac:picMkLst>
            <pc:docMk/>
            <pc:sldMk cId="531826525" sldId="284"/>
            <ac:picMk id="9" creationId="{986A7CB1-4D3A-4640-BF55-11AA470757B9}"/>
          </ac:picMkLst>
        </pc:picChg>
        <pc:picChg chg="del">
          <ac:chgData name="António Herculano de Jesus Moreira" userId="b8915c31-ffd0-490b-8305-d78b33a1d2f0" providerId="ADAL" clId="{89D953B2-AAC2-4F4B-BC2E-ABB3B5793F52}" dt="2022-04-19T23:47:23.016" v="378" actId="478"/>
          <ac:picMkLst>
            <pc:docMk/>
            <pc:sldMk cId="531826525" sldId="284"/>
            <ac:picMk id="10" creationId="{C7E65CDC-C675-4E41-A4C8-18B6F2D2ADB7}"/>
          </ac:picMkLst>
        </pc:picChg>
        <pc:picChg chg="del">
          <ac:chgData name="António Herculano de Jesus Moreira" userId="b8915c31-ffd0-490b-8305-d78b33a1d2f0" providerId="ADAL" clId="{89D953B2-AAC2-4F4B-BC2E-ABB3B5793F52}" dt="2022-04-19T23:47:23.016" v="378" actId="478"/>
          <ac:picMkLst>
            <pc:docMk/>
            <pc:sldMk cId="531826525" sldId="284"/>
            <ac:picMk id="11" creationId="{2458BB11-1A10-430A-92A9-6DA5E0498677}"/>
          </ac:picMkLst>
        </pc:picChg>
      </pc:sldChg>
      <pc:sldChg chg="delSp">
        <pc:chgData name="António Herculano de Jesus Moreira" userId="b8915c31-ffd0-490b-8305-d78b33a1d2f0" providerId="ADAL" clId="{89D953B2-AAC2-4F4B-BC2E-ABB3B5793F52}" dt="2022-04-19T23:47:24.992" v="379" actId="478"/>
        <pc:sldMkLst>
          <pc:docMk/>
          <pc:sldMk cId="2812732307" sldId="285"/>
        </pc:sldMkLst>
        <pc:picChg chg="del">
          <ac:chgData name="António Herculano de Jesus Moreira" userId="b8915c31-ffd0-490b-8305-d78b33a1d2f0" providerId="ADAL" clId="{89D953B2-AAC2-4F4B-BC2E-ABB3B5793F52}" dt="2022-04-19T23:47:24.992" v="379" actId="478"/>
          <ac:picMkLst>
            <pc:docMk/>
            <pc:sldMk cId="2812732307" sldId="285"/>
            <ac:picMk id="9" creationId="{54ED5300-C7E4-471E-9718-FD1F0EEC98F7}"/>
          </ac:picMkLst>
        </pc:picChg>
        <pc:picChg chg="del">
          <ac:chgData name="António Herculano de Jesus Moreira" userId="b8915c31-ffd0-490b-8305-d78b33a1d2f0" providerId="ADAL" clId="{89D953B2-AAC2-4F4B-BC2E-ABB3B5793F52}" dt="2022-04-19T23:47:24.992" v="379" actId="478"/>
          <ac:picMkLst>
            <pc:docMk/>
            <pc:sldMk cId="2812732307" sldId="285"/>
            <ac:picMk id="10" creationId="{94C1EDB8-726B-4945-B287-CC1E75CDB6FB}"/>
          </ac:picMkLst>
        </pc:picChg>
        <pc:picChg chg="del">
          <ac:chgData name="António Herculano de Jesus Moreira" userId="b8915c31-ffd0-490b-8305-d78b33a1d2f0" providerId="ADAL" clId="{89D953B2-AAC2-4F4B-BC2E-ABB3B5793F52}" dt="2022-04-19T23:47:24.992" v="379" actId="478"/>
          <ac:picMkLst>
            <pc:docMk/>
            <pc:sldMk cId="2812732307" sldId="285"/>
            <ac:picMk id="11" creationId="{84918A0C-90B3-4B26-8C9F-821DFF92EB89}"/>
          </ac:picMkLst>
        </pc:picChg>
      </pc:sldChg>
      <pc:sldChg chg="delSp">
        <pc:chgData name="António Herculano de Jesus Moreira" userId="b8915c31-ffd0-490b-8305-d78b33a1d2f0" providerId="ADAL" clId="{89D953B2-AAC2-4F4B-BC2E-ABB3B5793F52}" dt="2022-04-19T23:47:12.818" v="371" actId="478"/>
        <pc:sldMkLst>
          <pc:docMk/>
          <pc:sldMk cId="1884291983" sldId="289"/>
        </pc:sldMkLst>
        <pc:picChg chg="del">
          <ac:chgData name="António Herculano de Jesus Moreira" userId="b8915c31-ffd0-490b-8305-d78b33a1d2f0" providerId="ADAL" clId="{89D953B2-AAC2-4F4B-BC2E-ABB3B5793F52}" dt="2022-04-19T23:47:12.818" v="371" actId="478"/>
          <ac:picMkLst>
            <pc:docMk/>
            <pc:sldMk cId="1884291983" sldId="289"/>
            <ac:picMk id="5" creationId="{59F715E7-A2DB-4956-980A-E3446277C7FB}"/>
          </ac:picMkLst>
        </pc:picChg>
        <pc:picChg chg="del">
          <ac:chgData name="António Herculano de Jesus Moreira" userId="b8915c31-ffd0-490b-8305-d78b33a1d2f0" providerId="ADAL" clId="{89D953B2-AAC2-4F4B-BC2E-ABB3B5793F52}" dt="2022-04-19T23:47:12.818" v="371" actId="478"/>
          <ac:picMkLst>
            <pc:docMk/>
            <pc:sldMk cId="1884291983" sldId="289"/>
            <ac:picMk id="6" creationId="{C17BC07E-D9F2-4A1D-BDC5-6EB9D499ED05}"/>
          </ac:picMkLst>
        </pc:picChg>
        <pc:picChg chg="del">
          <ac:chgData name="António Herculano de Jesus Moreira" userId="b8915c31-ffd0-490b-8305-d78b33a1d2f0" providerId="ADAL" clId="{89D953B2-AAC2-4F4B-BC2E-ABB3B5793F52}" dt="2022-04-19T23:47:12.818" v="371" actId="478"/>
          <ac:picMkLst>
            <pc:docMk/>
            <pc:sldMk cId="1884291983" sldId="289"/>
            <ac:picMk id="7" creationId="{C8AB9EEE-D96D-4B46-8C25-19826E2890EF}"/>
          </ac:picMkLst>
        </pc:picChg>
      </pc:sldChg>
      <pc:sldChg chg="addSp delSp modSp">
        <pc:chgData name="António Herculano de Jesus Moreira" userId="b8915c31-ffd0-490b-8305-d78b33a1d2f0" providerId="ADAL" clId="{89D953B2-AAC2-4F4B-BC2E-ABB3B5793F52}" dt="2022-04-19T23:37:17.939" v="5" actId="1076"/>
        <pc:sldMkLst>
          <pc:docMk/>
          <pc:sldMk cId="3249423591" sldId="290"/>
        </pc:sldMkLst>
        <pc:picChg chg="add mod">
          <ac:chgData name="António Herculano de Jesus Moreira" userId="b8915c31-ffd0-490b-8305-d78b33a1d2f0" providerId="ADAL" clId="{89D953B2-AAC2-4F4B-BC2E-ABB3B5793F52}" dt="2022-04-19T23:37:17.939" v="5" actId="1076"/>
          <ac:picMkLst>
            <pc:docMk/>
            <pc:sldMk cId="3249423591" sldId="290"/>
            <ac:picMk id="1026" creationId="{3A5C9261-599E-471E-84D4-32E9CDF340D9}"/>
          </ac:picMkLst>
        </pc:picChg>
        <pc:picChg chg="del">
          <ac:chgData name="António Herculano de Jesus Moreira" userId="b8915c31-ffd0-490b-8305-d78b33a1d2f0" providerId="ADAL" clId="{89D953B2-AAC2-4F4B-BC2E-ABB3B5793F52}" dt="2022-04-19T23:37:09.529" v="0" actId="478"/>
          <ac:picMkLst>
            <pc:docMk/>
            <pc:sldMk cId="3249423591" sldId="290"/>
            <ac:picMk id="3074" creationId="{22A1AA0B-BEA3-4EBA-B88F-388659000638}"/>
          </ac:picMkLst>
        </pc:picChg>
      </pc:sldChg>
      <pc:sldChg chg="delSp">
        <pc:chgData name="António Herculano de Jesus Moreira" userId="b8915c31-ffd0-490b-8305-d78b33a1d2f0" providerId="ADAL" clId="{89D953B2-AAC2-4F4B-BC2E-ABB3B5793F52}" dt="2022-04-19T23:47:15.853" v="373" actId="478"/>
        <pc:sldMkLst>
          <pc:docMk/>
          <pc:sldMk cId="3157649622" sldId="291"/>
        </pc:sldMkLst>
        <pc:picChg chg="del">
          <ac:chgData name="António Herculano de Jesus Moreira" userId="b8915c31-ffd0-490b-8305-d78b33a1d2f0" providerId="ADAL" clId="{89D953B2-AAC2-4F4B-BC2E-ABB3B5793F52}" dt="2022-04-19T23:47:15.853" v="373" actId="478"/>
          <ac:picMkLst>
            <pc:docMk/>
            <pc:sldMk cId="3157649622" sldId="291"/>
            <ac:picMk id="5" creationId="{4D76127B-C2BC-4E87-8A64-5BC3130C4BA7}"/>
          </ac:picMkLst>
        </pc:picChg>
        <pc:picChg chg="del">
          <ac:chgData name="António Herculano de Jesus Moreira" userId="b8915c31-ffd0-490b-8305-d78b33a1d2f0" providerId="ADAL" clId="{89D953B2-AAC2-4F4B-BC2E-ABB3B5793F52}" dt="2022-04-19T23:47:15.853" v="373" actId="478"/>
          <ac:picMkLst>
            <pc:docMk/>
            <pc:sldMk cId="3157649622" sldId="291"/>
            <ac:picMk id="6" creationId="{BF8E4B76-FDF8-4BEA-8010-5E878CE1B044}"/>
          </ac:picMkLst>
        </pc:picChg>
        <pc:picChg chg="del">
          <ac:chgData name="António Herculano de Jesus Moreira" userId="b8915c31-ffd0-490b-8305-d78b33a1d2f0" providerId="ADAL" clId="{89D953B2-AAC2-4F4B-BC2E-ABB3B5793F52}" dt="2022-04-19T23:47:15.853" v="373" actId="478"/>
          <ac:picMkLst>
            <pc:docMk/>
            <pc:sldMk cId="3157649622" sldId="291"/>
            <ac:picMk id="7" creationId="{BE703A8A-6DD6-427C-8618-1EE29C55D8FB}"/>
          </ac:picMkLst>
        </pc:picChg>
      </pc:sldChg>
      <pc:sldChg chg="delSp modSp del mod">
        <pc:chgData name="António Herculano de Jesus Moreira" userId="b8915c31-ffd0-490b-8305-d78b33a1d2f0" providerId="ADAL" clId="{89D953B2-AAC2-4F4B-BC2E-ABB3B5793F52}" dt="2022-04-19T23:39:33.036" v="23" actId="47"/>
        <pc:sldMkLst>
          <pc:docMk/>
          <pc:sldMk cId="3083232846" sldId="303"/>
        </pc:sldMkLst>
        <pc:spChg chg="mod">
          <ac:chgData name="António Herculano de Jesus Moreira" userId="b8915c31-ffd0-490b-8305-d78b33a1d2f0" providerId="ADAL" clId="{89D953B2-AAC2-4F4B-BC2E-ABB3B5793F52}" dt="2022-04-19T23:38:48.947" v="11"/>
          <ac:spMkLst>
            <pc:docMk/>
            <pc:sldMk cId="3083232846" sldId="303"/>
            <ac:spMk id="3" creationId="{00000000-0000-0000-0000-000000000000}"/>
          </ac:spMkLst>
        </pc:spChg>
        <pc:spChg chg="mod">
          <ac:chgData name="António Herculano de Jesus Moreira" userId="b8915c31-ffd0-490b-8305-d78b33a1d2f0" providerId="ADAL" clId="{89D953B2-AAC2-4F4B-BC2E-ABB3B5793F52}" dt="2022-04-19T23:39:09.292" v="15" actId="1076"/>
          <ac:spMkLst>
            <pc:docMk/>
            <pc:sldMk cId="3083232846" sldId="303"/>
            <ac:spMk id="8" creationId="{00000000-0000-0000-0000-000000000000}"/>
          </ac:spMkLst>
        </pc:spChg>
        <pc:picChg chg="del">
          <ac:chgData name="António Herculano de Jesus Moreira" userId="b8915c31-ffd0-490b-8305-d78b33a1d2f0" providerId="ADAL" clId="{89D953B2-AAC2-4F4B-BC2E-ABB3B5793F52}" dt="2022-04-19T23:38:24.133" v="9" actId="478"/>
          <ac:picMkLst>
            <pc:docMk/>
            <pc:sldMk cId="3083232846" sldId="303"/>
            <ac:picMk id="34" creationId="{DDEBC036-632D-4ED5-B4D5-9EC37FF542F1}"/>
          </ac:picMkLst>
        </pc:picChg>
      </pc:sldChg>
      <pc:sldChg chg="delSp">
        <pc:chgData name="António Herculano de Jesus Moreira" userId="b8915c31-ffd0-490b-8305-d78b33a1d2f0" providerId="ADAL" clId="{89D953B2-AAC2-4F4B-BC2E-ABB3B5793F52}" dt="2022-04-19T23:47:14.279" v="372" actId="478"/>
        <pc:sldMkLst>
          <pc:docMk/>
          <pc:sldMk cId="427286888" sldId="317"/>
        </pc:sldMkLst>
        <pc:picChg chg="del">
          <ac:chgData name="António Herculano de Jesus Moreira" userId="b8915c31-ffd0-490b-8305-d78b33a1d2f0" providerId="ADAL" clId="{89D953B2-AAC2-4F4B-BC2E-ABB3B5793F52}" dt="2022-04-19T23:47:14.279" v="372" actId="478"/>
          <ac:picMkLst>
            <pc:docMk/>
            <pc:sldMk cId="427286888" sldId="317"/>
            <ac:picMk id="5" creationId="{68D66340-42AB-4EE1-A0A9-70354D0BBD3C}"/>
          </ac:picMkLst>
        </pc:picChg>
        <pc:picChg chg="del">
          <ac:chgData name="António Herculano de Jesus Moreira" userId="b8915c31-ffd0-490b-8305-d78b33a1d2f0" providerId="ADAL" clId="{89D953B2-AAC2-4F4B-BC2E-ABB3B5793F52}" dt="2022-04-19T23:47:14.279" v="372" actId="478"/>
          <ac:picMkLst>
            <pc:docMk/>
            <pc:sldMk cId="427286888" sldId="317"/>
            <ac:picMk id="6" creationId="{EAA12472-F2A7-4B1F-818A-DC18E001D923}"/>
          </ac:picMkLst>
        </pc:picChg>
        <pc:picChg chg="del">
          <ac:chgData name="António Herculano de Jesus Moreira" userId="b8915c31-ffd0-490b-8305-d78b33a1d2f0" providerId="ADAL" clId="{89D953B2-AAC2-4F4B-BC2E-ABB3B5793F52}" dt="2022-04-19T23:47:14.279" v="372" actId="478"/>
          <ac:picMkLst>
            <pc:docMk/>
            <pc:sldMk cId="427286888" sldId="317"/>
            <ac:picMk id="7" creationId="{92185C06-C6B3-48BC-BBF3-7620F9F8AB35}"/>
          </ac:picMkLst>
        </pc:picChg>
      </pc:sldChg>
      <pc:sldChg chg="delSp">
        <pc:chgData name="António Herculano de Jesus Moreira" userId="b8915c31-ffd0-490b-8305-d78b33a1d2f0" providerId="ADAL" clId="{89D953B2-AAC2-4F4B-BC2E-ABB3B5793F52}" dt="2022-04-19T23:47:28.506" v="380" actId="478"/>
        <pc:sldMkLst>
          <pc:docMk/>
          <pc:sldMk cId="4164130894" sldId="333"/>
        </pc:sldMkLst>
        <pc:picChg chg="del">
          <ac:chgData name="António Herculano de Jesus Moreira" userId="b8915c31-ffd0-490b-8305-d78b33a1d2f0" providerId="ADAL" clId="{89D953B2-AAC2-4F4B-BC2E-ABB3B5793F52}" dt="2022-04-19T23:47:28.506" v="380" actId="478"/>
          <ac:picMkLst>
            <pc:docMk/>
            <pc:sldMk cId="4164130894" sldId="333"/>
            <ac:picMk id="9" creationId="{19C05AB8-AE3A-4E8B-B7E4-8B1C22BF0770}"/>
          </ac:picMkLst>
        </pc:picChg>
        <pc:picChg chg="del">
          <ac:chgData name="António Herculano de Jesus Moreira" userId="b8915c31-ffd0-490b-8305-d78b33a1d2f0" providerId="ADAL" clId="{89D953B2-AAC2-4F4B-BC2E-ABB3B5793F52}" dt="2022-04-19T23:47:28.506" v="380" actId="478"/>
          <ac:picMkLst>
            <pc:docMk/>
            <pc:sldMk cId="4164130894" sldId="333"/>
            <ac:picMk id="10" creationId="{3C304414-A42F-4103-BE17-429C27A3CFA8}"/>
          </ac:picMkLst>
        </pc:picChg>
        <pc:picChg chg="del">
          <ac:chgData name="António Herculano de Jesus Moreira" userId="b8915c31-ffd0-490b-8305-d78b33a1d2f0" providerId="ADAL" clId="{89D953B2-AAC2-4F4B-BC2E-ABB3B5793F52}" dt="2022-04-19T23:47:28.506" v="380" actId="478"/>
          <ac:picMkLst>
            <pc:docMk/>
            <pc:sldMk cId="4164130894" sldId="333"/>
            <ac:picMk id="11" creationId="{138D6DC3-4EB7-4CF3-A63D-8E2927EACB96}"/>
          </ac:picMkLst>
        </pc:picChg>
      </pc:sldChg>
      <pc:sldChg chg="delSp">
        <pc:chgData name="António Herculano de Jesus Moreira" userId="b8915c31-ffd0-490b-8305-d78b33a1d2f0" providerId="ADAL" clId="{89D953B2-AAC2-4F4B-BC2E-ABB3B5793F52}" dt="2022-04-19T23:47:29.996" v="381" actId="478"/>
        <pc:sldMkLst>
          <pc:docMk/>
          <pc:sldMk cId="4005288509" sldId="334"/>
        </pc:sldMkLst>
        <pc:picChg chg="del">
          <ac:chgData name="António Herculano de Jesus Moreira" userId="b8915c31-ffd0-490b-8305-d78b33a1d2f0" providerId="ADAL" clId="{89D953B2-AAC2-4F4B-BC2E-ABB3B5793F52}" dt="2022-04-19T23:47:29.996" v="381" actId="478"/>
          <ac:picMkLst>
            <pc:docMk/>
            <pc:sldMk cId="4005288509" sldId="334"/>
            <ac:picMk id="9" creationId="{C87F14B8-7CE2-47DC-AB88-95BF41C9494B}"/>
          </ac:picMkLst>
        </pc:picChg>
        <pc:picChg chg="del">
          <ac:chgData name="António Herculano de Jesus Moreira" userId="b8915c31-ffd0-490b-8305-d78b33a1d2f0" providerId="ADAL" clId="{89D953B2-AAC2-4F4B-BC2E-ABB3B5793F52}" dt="2022-04-19T23:47:29.996" v="381" actId="478"/>
          <ac:picMkLst>
            <pc:docMk/>
            <pc:sldMk cId="4005288509" sldId="334"/>
            <ac:picMk id="10" creationId="{AF639961-8A3E-4507-B114-39BA0D6B7EB7}"/>
          </ac:picMkLst>
        </pc:picChg>
        <pc:picChg chg="del">
          <ac:chgData name="António Herculano de Jesus Moreira" userId="b8915c31-ffd0-490b-8305-d78b33a1d2f0" providerId="ADAL" clId="{89D953B2-AAC2-4F4B-BC2E-ABB3B5793F52}" dt="2022-04-19T23:47:29.996" v="381" actId="478"/>
          <ac:picMkLst>
            <pc:docMk/>
            <pc:sldMk cId="4005288509" sldId="334"/>
            <ac:picMk id="11" creationId="{A11289B5-4281-4FFC-9D47-E836E6890BAF}"/>
          </ac:picMkLst>
        </pc:picChg>
      </pc:sldChg>
      <pc:sldChg chg="delSp">
        <pc:chgData name="António Herculano de Jesus Moreira" userId="b8915c31-ffd0-490b-8305-d78b33a1d2f0" providerId="ADAL" clId="{89D953B2-AAC2-4F4B-BC2E-ABB3B5793F52}" dt="2022-04-19T23:47:31.948" v="382" actId="478"/>
        <pc:sldMkLst>
          <pc:docMk/>
          <pc:sldMk cId="3708054043" sldId="335"/>
        </pc:sldMkLst>
        <pc:picChg chg="del">
          <ac:chgData name="António Herculano de Jesus Moreira" userId="b8915c31-ffd0-490b-8305-d78b33a1d2f0" providerId="ADAL" clId="{89D953B2-AAC2-4F4B-BC2E-ABB3B5793F52}" dt="2022-04-19T23:47:31.948" v="382" actId="478"/>
          <ac:picMkLst>
            <pc:docMk/>
            <pc:sldMk cId="3708054043" sldId="335"/>
            <ac:picMk id="9" creationId="{E9F9111B-DD62-43D6-9F1E-0DD55A00113B}"/>
          </ac:picMkLst>
        </pc:picChg>
        <pc:picChg chg="del">
          <ac:chgData name="António Herculano de Jesus Moreira" userId="b8915c31-ffd0-490b-8305-d78b33a1d2f0" providerId="ADAL" clId="{89D953B2-AAC2-4F4B-BC2E-ABB3B5793F52}" dt="2022-04-19T23:47:31.948" v="382" actId="478"/>
          <ac:picMkLst>
            <pc:docMk/>
            <pc:sldMk cId="3708054043" sldId="335"/>
            <ac:picMk id="10" creationId="{79F74AD7-DF52-4B57-969D-6B7E6F55C67E}"/>
          </ac:picMkLst>
        </pc:picChg>
        <pc:picChg chg="del">
          <ac:chgData name="António Herculano de Jesus Moreira" userId="b8915c31-ffd0-490b-8305-d78b33a1d2f0" providerId="ADAL" clId="{89D953B2-AAC2-4F4B-BC2E-ABB3B5793F52}" dt="2022-04-19T23:47:31.948" v="382" actId="478"/>
          <ac:picMkLst>
            <pc:docMk/>
            <pc:sldMk cId="3708054043" sldId="335"/>
            <ac:picMk id="11" creationId="{3D5E478F-E011-4C54-B41A-8B2C6EF43F45}"/>
          </ac:picMkLst>
        </pc:picChg>
      </pc:sldChg>
      <pc:sldChg chg="modSp add del mod">
        <pc:chgData name="António Herculano de Jesus Moreira" userId="b8915c31-ffd0-490b-8305-d78b33a1d2f0" providerId="ADAL" clId="{89D953B2-AAC2-4F4B-BC2E-ABB3B5793F52}" dt="2022-04-19T23:39:25.694" v="20" actId="47"/>
        <pc:sldMkLst>
          <pc:docMk/>
          <pc:sldMk cId="176335332" sldId="338"/>
        </pc:sldMkLst>
        <pc:spChg chg="mod">
          <ac:chgData name="António Herculano de Jesus Moreira" userId="b8915c31-ffd0-490b-8305-d78b33a1d2f0" providerId="ADAL" clId="{89D953B2-AAC2-4F4B-BC2E-ABB3B5793F52}" dt="2022-04-19T23:38:16.425" v="8" actId="20577"/>
          <ac:spMkLst>
            <pc:docMk/>
            <pc:sldMk cId="176335332" sldId="338"/>
            <ac:spMk id="2" creationId="{00000000-0000-0000-0000-000000000000}"/>
          </ac:spMkLst>
        </pc:spChg>
      </pc:sldChg>
      <pc:sldChg chg="addSp modSp add del">
        <pc:chgData name="António Herculano de Jesus Moreira" userId="b8915c31-ffd0-490b-8305-d78b33a1d2f0" providerId="ADAL" clId="{89D953B2-AAC2-4F4B-BC2E-ABB3B5793F52}" dt="2022-04-19T23:39:31.712" v="22" actId="47"/>
        <pc:sldMkLst>
          <pc:docMk/>
          <pc:sldMk cId="3019133903" sldId="339"/>
        </pc:sldMkLst>
        <pc:picChg chg="add mod">
          <ac:chgData name="António Herculano de Jesus Moreira" userId="b8915c31-ffd0-490b-8305-d78b33a1d2f0" providerId="ADAL" clId="{89D953B2-AAC2-4F4B-BC2E-ABB3B5793F52}" dt="2022-04-19T23:39:24.410" v="19"/>
          <ac:picMkLst>
            <pc:docMk/>
            <pc:sldMk cId="3019133903" sldId="339"/>
            <ac:picMk id="34" creationId="{CD964F55-74AA-4377-9FCC-48E68AD743BA}"/>
          </ac:picMkLst>
        </pc:picChg>
      </pc:sldChg>
      <pc:sldChg chg="addSp delSp modSp add mod">
        <pc:chgData name="António Herculano de Jesus Moreira" userId="b8915c31-ffd0-490b-8305-d78b33a1d2f0" providerId="ADAL" clId="{89D953B2-AAC2-4F4B-BC2E-ABB3B5793F52}" dt="2022-04-21T08:44:27.180" v="385" actId="21"/>
        <pc:sldMkLst>
          <pc:docMk/>
          <pc:sldMk cId="1953725875" sldId="340"/>
        </pc:sldMkLst>
        <pc:spChg chg="mod">
          <ac:chgData name="António Herculano de Jesus Moreira" userId="b8915c31-ffd0-490b-8305-d78b33a1d2f0" providerId="ADAL" clId="{89D953B2-AAC2-4F4B-BC2E-ABB3B5793F52}" dt="2022-04-19T23:39:56.974" v="47" actId="20577"/>
          <ac:spMkLst>
            <pc:docMk/>
            <pc:sldMk cId="1953725875" sldId="340"/>
            <ac:spMk id="2" creationId="{00000000-0000-0000-0000-000000000000}"/>
          </ac:spMkLst>
        </pc:spChg>
        <pc:spChg chg="mod">
          <ac:chgData name="António Herculano de Jesus Moreira" userId="b8915c31-ffd0-490b-8305-d78b33a1d2f0" providerId="ADAL" clId="{89D953B2-AAC2-4F4B-BC2E-ABB3B5793F52}" dt="2022-04-19T23:41:52.371" v="237" actId="20577"/>
          <ac:spMkLst>
            <pc:docMk/>
            <pc:sldMk cId="1953725875" sldId="340"/>
            <ac:spMk id="3" creationId="{00000000-0000-0000-0000-000000000000}"/>
          </ac:spMkLst>
        </pc:spChg>
        <pc:spChg chg="del">
          <ac:chgData name="António Herculano de Jesus Moreira" userId="b8915c31-ffd0-490b-8305-d78b33a1d2f0" providerId="ADAL" clId="{89D953B2-AAC2-4F4B-BC2E-ABB3B5793F52}" dt="2022-04-19T23:41:09.857" v="222" actId="478"/>
          <ac:spMkLst>
            <pc:docMk/>
            <pc:sldMk cId="1953725875" sldId="340"/>
            <ac:spMk id="8" creationId="{00000000-0000-0000-0000-000000000000}"/>
          </ac:spMkLst>
        </pc:spChg>
        <pc:spChg chg="del mod topLvl">
          <ac:chgData name="António Herculano de Jesus Moreira" userId="b8915c31-ffd0-490b-8305-d78b33a1d2f0" providerId="ADAL" clId="{89D953B2-AAC2-4F4B-BC2E-ABB3B5793F52}" dt="2022-04-19T23:41:32.062" v="227" actId="478"/>
          <ac:spMkLst>
            <pc:docMk/>
            <pc:sldMk cId="1953725875" sldId="340"/>
            <ac:spMk id="11" creationId="{00000000-0000-0000-0000-000000000000}"/>
          </ac:spMkLst>
        </pc:spChg>
        <pc:spChg chg="del mod topLvl">
          <ac:chgData name="António Herculano de Jesus Moreira" userId="b8915c31-ffd0-490b-8305-d78b33a1d2f0" providerId="ADAL" clId="{89D953B2-AAC2-4F4B-BC2E-ABB3B5793F52}" dt="2022-04-19T23:41:32.062" v="227" actId="478"/>
          <ac:spMkLst>
            <pc:docMk/>
            <pc:sldMk cId="1953725875" sldId="340"/>
            <ac:spMk id="12" creationId="{00000000-0000-0000-0000-000000000000}"/>
          </ac:spMkLst>
        </pc:spChg>
        <pc:spChg chg="del mod topLvl">
          <ac:chgData name="António Herculano de Jesus Moreira" userId="b8915c31-ffd0-490b-8305-d78b33a1d2f0" providerId="ADAL" clId="{89D953B2-AAC2-4F4B-BC2E-ABB3B5793F52}" dt="2022-04-19T23:41:32.062" v="227" actId="478"/>
          <ac:spMkLst>
            <pc:docMk/>
            <pc:sldMk cId="1953725875" sldId="340"/>
            <ac:spMk id="13" creationId="{00000000-0000-0000-0000-000000000000}"/>
          </ac:spMkLst>
        </pc:spChg>
        <pc:spChg chg="del mod topLvl">
          <ac:chgData name="António Herculano de Jesus Moreira" userId="b8915c31-ffd0-490b-8305-d78b33a1d2f0" providerId="ADAL" clId="{89D953B2-AAC2-4F4B-BC2E-ABB3B5793F52}" dt="2022-04-19T23:41:32.062" v="227" actId="478"/>
          <ac:spMkLst>
            <pc:docMk/>
            <pc:sldMk cId="1953725875" sldId="340"/>
            <ac:spMk id="19" creationId="{00000000-0000-0000-0000-000000000000}"/>
          </ac:spMkLst>
        </pc:spChg>
        <pc:spChg chg="del mod topLvl">
          <ac:chgData name="António Herculano de Jesus Moreira" userId="b8915c31-ffd0-490b-8305-d78b33a1d2f0" providerId="ADAL" clId="{89D953B2-AAC2-4F4B-BC2E-ABB3B5793F52}" dt="2022-04-19T23:41:32.062" v="227" actId="478"/>
          <ac:spMkLst>
            <pc:docMk/>
            <pc:sldMk cId="1953725875" sldId="340"/>
            <ac:spMk id="20" creationId="{00000000-0000-0000-0000-000000000000}"/>
          </ac:spMkLst>
        </pc:spChg>
        <pc:spChg chg="del mod topLvl">
          <ac:chgData name="António Herculano de Jesus Moreira" userId="b8915c31-ffd0-490b-8305-d78b33a1d2f0" providerId="ADAL" clId="{89D953B2-AAC2-4F4B-BC2E-ABB3B5793F52}" dt="2022-04-19T23:41:32.062" v="227" actId="478"/>
          <ac:spMkLst>
            <pc:docMk/>
            <pc:sldMk cId="1953725875" sldId="340"/>
            <ac:spMk id="21" creationId="{00000000-0000-0000-0000-000000000000}"/>
          </ac:spMkLst>
        </pc:spChg>
        <pc:spChg chg="del mod topLvl">
          <ac:chgData name="António Herculano de Jesus Moreira" userId="b8915c31-ffd0-490b-8305-d78b33a1d2f0" providerId="ADAL" clId="{89D953B2-AAC2-4F4B-BC2E-ABB3B5793F52}" dt="2022-04-19T23:41:32.062" v="227" actId="478"/>
          <ac:spMkLst>
            <pc:docMk/>
            <pc:sldMk cId="1953725875" sldId="340"/>
            <ac:spMk id="23" creationId="{00000000-0000-0000-0000-000000000000}"/>
          </ac:spMkLst>
        </pc:spChg>
        <pc:spChg chg="del mod topLvl">
          <ac:chgData name="António Herculano de Jesus Moreira" userId="b8915c31-ffd0-490b-8305-d78b33a1d2f0" providerId="ADAL" clId="{89D953B2-AAC2-4F4B-BC2E-ABB3B5793F52}" dt="2022-04-19T23:41:32.062" v="227" actId="478"/>
          <ac:spMkLst>
            <pc:docMk/>
            <pc:sldMk cId="1953725875" sldId="340"/>
            <ac:spMk id="24" creationId="{00000000-0000-0000-0000-000000000000}"/>
          </ac:spMkLst>
        </pc:spChg>
        <pc:spChg chg="del mod topLvl">
          <ac:chgData name="António Herculano de Jesus Moreira" userId="b8915c31-ffd0-490b-8305-d78b33a1d2f0" providerId="ADAL" clId="{89D953B2-AAC2-4F4B-BC2E-ABB3B5793F52}" dt="2022-04-19T23:41:32.062" v="227" actId="478"/>
          <ac:spMkLst>
            <pc:docMk/>
            <pc:sldMk cId="1953725875" sldId="340"/>
            <ac:spMk id="25" creationId="{00000000-0000-0000-0000-000000000000}"/>
          </ac:spMkLst>
        </pc:spChg>
        <pc:spChg chg="mod topLvl">
          <ac:chgData name="António Herculano de Jesus Moreira" userId="b8915c31-ffd0-490b-8305-d78b33a1d2f0" providerId="ADAL" clId="{89D953B2-AAC2-4F4B-BC2E-ABB3B5793F52}" dt="2022-04-19T23:43:22.632" v="252" actId="1076"/>
          <ac:spMkLst>
            <pc:docMk/>
            <pc:sldMk cId="1953725875" sldId="340"/>
            <ac:spMk id="31" creationId="{00000000-0000-0000-0000-000000000000}"/>
          </ac:spMkLst>
        </pc:spChg>
        <pc:spChg chg="mod topLvl">
          <ac:chgData name="António Herculano de Jesus Moreira" userId="b8915c31-ffd0-490b-8305-d78b33a1d2f0" providerId="ADAL" clId="{89D953B2-AAC2-4F4B-BC2E-ABB3B5793F52}" dt="2022-04-19T23:43:22.632" v="252" actId="1076"/>
          <ac:spMkLst>
            <pc:docMk/>
            <pc:sldMk cId="1953725875" sldId="340"/>
            <ac:spMk id="32" creationId="{00000000-0000-0000-0000-000000000000}"/>
          </ac:spMkLst>
        </pc:spChg>
        <pc:spChg chg="mod topLvl">
          <ac:chgData name="António Herculano de Jesus Moreira" userId="b8915c31-ffd0-490b-8305-d78b33a1d2f0" providerId="ADAL" clId="{89D953B2-AAC2-4F4B-BC2E-ABB3B5793F52}" dt="2022-04-19T23:43:22.632" v="252" actId="1076"/>
          <ac:spMkLst>
            <pc:docMk/>
            <pc:sldMk cId="1953725875" sldId="340"/>
            <ac:spMk id="33" creationId="{00000000-0000-0000-0000-000000000000}"/>
          </ac:spMkLst>
        </pc:spChg>
        <pc:spChg chg="del mod topLvl">
          <ac:chgData name="António Herculano de Jesus Moreira" userId="b8915c31-ffd0-490b-8305-d78b33a1d2f0" providerId="ADAL" clId="{89D953B2-AAC2-4F4B-BC2E-ABB3B5793F52}" dt="2022-04-19T23:41:35.089" v="229" actId="478"/>
          <ac:spMkLst>
            <pc:docMk/>
            <pc:sldMk cId="1953725875" sldId="340"/>
            <ac:spMk id="35" creationId="{00000000-0000-0000-0000-000000000000}"/>
          </ac:spMkLst>
        </pc:spChg>
        <pc:spChg chg="del mod topLvl">
          <ac:chgData name="António Herculano de Jesus Moreira" userId="b8915c31-ffd0-490b-8305-d78b33a1d2f0" providerId="ADAL" clId="{89D953B2-AAC2-4F4B-BC2E-ABB3B5793F52}" dt="2022-04-19T23:41:33.716" v="228" actId="478"/>
          <ac:spMkLst>
            <pc:docMk/>
            <pc:sldMk cId="1953725875" sldId="340"/>
            <ac:spMk id="36" creationId="{00000000-0000-0000-0000-000000000000}"/>
          </ac:spMkLst>
        </pc:spChg>
        <pc:spChg chg="del mod topLvl">
          <ac:chgData name="António Herculano de Jesus Moreira" userId="b8915c31-ffd0-490b-8305-d78b33a1d2f0" providerId="ADAL" clId="{89D953B2-AAC2-4F4B-BC2E-ABB3B5793F52}" dt="2022-04-19T23:41:33.716" v="228" actId="478"/>
          <ac:spMkLst>
            <pc:docMk/>
            <pc:sldMk cId="1953725875" sldId="340"/>
            <ac:spMk id="37" creationId="{00000000-0000-0000-0000-000000000000}"/>
          </ac:spMkLst>
        </pc:spChg>
        <pc:spChg chg="del mod topLvl">
          <ac:chgData name="António Herculano de Jesus Moreira" userId="b8915c31-ffd0-490b-8305-d78b33a1d2f0" providerId="ADAL" clId="{89D953B2-AAC2-4F4B-BC2E-ABB3B5793F52}" dt="2022-04-19T23:41:33.716" v="228" actId="478"/>
          <ac:spMkLst>
            <pc:docMk/>
            <pc:sldMk cId="1953725875" sldId="340"/>
            <ac:spMk id="39" creationId="{00000000-0000-0000-0000-000000000000}"/>
          </ac:spMkLst>
        </pc:spChg>
        <pc:spChg chg="del mod topLvl">
          <ac:chgData name="António Herculano de Jesus Moreira" userId="b8915c31-ffd0-490b-8305-d78b33a1d2f0" providerId="ADAL" clId="{89D953B2-AAC2-4F4B-BC2E-ABB3B5793F52}" dt="2022-04-19T23:41:33.716" v="228" actId="478"/>
          <ac:spMkLst>
            <pc:docMk/>
            <pc:sldMk cId="1953725875" sldId="340"/>
            <ac:spMk id="40" creationId="{00000000-0000-0000-0000-000000000000}"/>
          </ac:spMkLst>
        </pc:spChg>
        <pc:spChg chg="del mod topLvl">
          <ac:chgData name="António Herculano de Jesus Moreira" userId="b8915c31-ffd0-490b-8305-d78b33a1d2f0" providerId="ADAL" clId="{89D953B2-AAC2-4F4B-BC2E-ABB3B5793F52}" dt="2022-04-19T23:41:33.716" v="228" actId="478"/>
          <ac:spMkLst>
            <pc:docMk/>
            <pc:sldMk cId="1953725875" sldId="340"/>
            <ac:spMk id="41" creationId="{00000000-0000-0000-0000-000000000000}"/>
          </ac:spMkLst>
        </pc:spChg>
        <pc:spChg chg="del mod topLvl">
          <ac:chgData name="António Herculano de Jesus Moreira" userId="b8915c31-ffd0-490b-8305-d78b33a1d2f0" providerId="ADAL" clId="{89D953B2-AAC2-4F4B-BC2E-ABB3B5793F52}" dt="2022-04-19T23:41:33.716" v="228" actId="478"/>
          <ac:spMkLst>
            <pc:docMk/>
            <pc:sldMk cId="1953725875" sldId="340"/>
            <ac:spMk id="43" creationId="{00000000-0000-0000-0000-000000000000}"/>
          </ac:spMkLst>
        </pc:spChg>
        <pc:spChg chg="del mod topLvl">
          <ac:chgData name="António Herculano de Jesus Moreira" userId="b8915c31-ffd0-490b-8305-d78b33a1d2f0" providerId="ADAL" clId="{89D953B2-AAC2-4F4B-BC2E-ABB3B5793F52}" dt="2022-04-19T23:41:33.716" v="228" actId="478"/>
          <ac:spMkLst>
            <pc:docMk/>
            <pc:sldMk cId="1953725875" sldId="340"/>
            <ac:spMk id="44" creationId="{00000000-0000-0000-0000-000000000000}"/>
          </ac:spMkLst>
        </pc:spChg>
        <pc:spChg chg="del mod topLvl">
          <ac:chgData name="António Herculano de Jesus Moreira" userId="b8915c31-ffd0-490b-8305-d78b33a1d2f0" providerId="ADAL" clId="{89D953B2-AAC2-4F4B-BC2E-ABB3B5793F52}" dt="2022-04-19T23:41:33.716" v="228" actId="478"/>
          <ac:spMkLst>
            <pc:docMk/>
            <pc:sldMk cId="1953725875" sldId="340"/>
            <ac:spMk id="45" creationId="{00000000-0000-0000-0000-000000000000}"/>
          </ac:spMkLst>
        </pc:spChg>
        <pc:grpChg chg="add del">
          <ac:chgData name="António Herculano de Jesus Moreira" userId="b8915c31-ffd0-490b-8305-d78b33a1d2f0" providerId="ADAL" clId="{89D953B2-AAC2-4F4B-BC2E-ABB3B5793F52}" dt="2022-04-19T23:41:29.066" v="226" actId="165"/>
          <ac:grpSpMkLst>
            <pc:docMk/>
            <pc:sldMk cId="1953725875" sldId="340"/>
            <ac:grpSpMk id="48" creationId="{00000000-0000-0000-0000-000000000000}"/>
          </ac:grpSpMkLst>
        </pc:grpChg>
        <pc:picChg chg="mod">
          <ac:chgData name="António Herculano de Jesus Moreira" userId="b8915c31-ffd0-490b-8305-d78b33a1d2f0" providerId="ADAL" clId="{89D953B2-AAC2-4F4B-BC2E-ABB3B5793F52}" dt="2022-04-19T23:41:16.483" v="225" actId="1076"/>
          <ac:picMkLst>
            <pc:docMk/>
            <pc:sldMk cId="1953725875" sldId="340"/>
            <ac:picMk id="7" creationId="{00000000-0000-0000-0000-000000000000}"/>
          </ac:picMkLst>
        </pc:picChg>
        <pc:picChg chg="del">
          <ac:chgData name="António Herculano de Jesus Moreira" userId="b8915c31-ffd0-490b-8305-d78b33a1d2f0" providerId="ADAL" clId="{89D953B2-AAC2-4F4B-BC2E-ABB3B5793F52}" dt="2022-04-19T23:41:37.539" v="231" actId="478"/>
          <ac:picMkLst>
            <pc:docMk/>
            <pc:sldMk cId="1953725875" sldId="340"/>
            <ac:picMk id="34" creationId="{CD964F55-74AA-4377-9FCC-48E68AD743BA}"/>
          </ac:picMkLst>
        </pc:picChg>
        <pc:picChg chg="add mod">
          <ac:chgData name="António Herculano de Jesus Moreira" userId="b8915c31-ffd0-490b-8305-d78b33a1d2f0" providerId="ADAL" clId="{89D953B2-AAC2-4F4B-BC2E-ABB3B5793F52}" dt="2022-04-19T23:43:19.169" v="251" actId="1076"/>
          <ac:picMkLst>
            <pc:docMk/>
            <pc:sldMk cId="1953725875" sldId="340"/>
            <ac:picMk id="2050" creationId="{B311B630-FF48-4D0A-8E0E-B2430803CCF8}"/>
          </ac:picMkLst>
        </pc:picChg>
        <pc:picChg chg="add mod">
          <ac:chgData name="António Herculano de Jesus Moreira" userId="b8915c31-ffd0-490b-8305-d78b33a1d2f0" providerId="ADAL" clId="{89D953B2-AAC2-4F4B-BC2E-ABB3B5793F52}" dt="2022-04-19T23:43:18.200" v="250" actId="1076"/>
          <ac:picMkLst>
            <pc:docMk/>
            <pc:sldMk cId="1953725875" sldId="340"/>
            <ac:picMk id="2052" creationId="{481B2AF7-3274-491C-8F95-5A85EB8033A9}"/>
          </ac:picMkLst>
        </pc:picChg>
        <pc:picChg chg="add del mod">
          <ac:chgData name="António Herculano de Jesus Moreira" userId="b8915c31-ffd0-490b-8305-d78b33a1d2f0" providerId="ADAL" clId="{89D953B2-AAC2-4F4B-BC2E-ABB3B5793F52}" dt="2022-04-21T08:44:22.319" v="383" actId="21"/>
          <ac:picMkLst>
            <pc:docMk/>
            <pc:sldMk cId="1953725875" sldId="340"/>
            <ac:picMk id="2054" creationId="{044B92AA-3CDB-41DA-99A1-6C1268020CFF}"/>
          </ac:picMkLst>
        </pc:picChg>
        <pc:picChg chg="add del mod">
          <ac:chgData name="António Herculano de Jesus Moreira" userId="b8915c31-ffd0-490b-8305-d78b33a1d2f0" providerId="ADAL" clId="{89D953B2-AAC2-4F4B-BC2E-ABB3B5793F52}" dt="2022-04-21T08:44:27.180" v="385" actId="21"/>
          <ac:picMkLst>
            <pc:docMk/>
            <pc:sldMk cId="1953725875" sldId="340"/>
            <ac:picMk id="2056" creationId="{79613427-DC46-4917-A380-C5EC94D90E1F}"/>
          </ac:picMkLst>
        </pc:picChg>
        <pc:cxnChg chg="del mod topLvl">
          <ac:chgData name="António Herculano de Jesus Moreira" userId="b8915c31-ffd0-490b-8305-d78b33a1d2f0" providerId="ADAL" clId="{89D953B2-AAC2-4F4B-BC2E-ABB3B5793F52}" dt="2022-04-19T23:41:36.965" v="230" actId="478"/>
          <ac:cxnSpMkLst>
            <pc:docMk/>
            <pc:sldMk cId="1953725875" sldId="340"/>
            <ac:cxnSpMk id="47" creationId="{00000000-0000-0000-0000-000000000000}"/>
          </ac:cxnSpMkLst>
        </pc:cxnChg>
      </pc:sldChg>
      <pc:sldChg chg="addSp modSp add mod">
        <pc:chgData name="António Herculano de Jesus Moreira" userId="b8915c31-ffd0-490b-8305-d78b33a1d2f0" providerId="ADAL" clId="{89D953B2-AAC2-4F4B-BC2E-ABB3B5793F52}" dt="2022-04-21T08:44:29.147" v="387" actId="1076"/>
        <pc:sldMkLst>
          <pc:docMk/>
          <pc:sldMk cId="2733918379" sldId="341"/>
        </pc:sldMkLst>
        <pc:spChg chg="mod">
          <ac:chgData name="António Herculano de Jesus Moreira" userId="b8915c31-ffd0-490b-8305-d78b33a1d2f0" providerId="ADAL" clId="{89D953B2-AAC2-4F4B-BC2E-ABB3B5793F52}" dt="2022-04-19T23:44:05.518" v="273" actId="5793"/>
          <ac:spMkLst>
            <pc:docMk/>
            <pc:sldMk cId="2733918379" sldId="341"/>
            <ac:spMk id="2" creationId="{00000000-0000-0000-0000-000000000000}"/>
          </ac:spMkLst>
        </pc:spChg>
        <pc:spChg chg="mod">
          <ac:chgData name="António Herculano de Jesus Moreira" userId="b8915c31-ffd0-490b-8305-d78b33a1d2f0" providerId="ADAL" clId="{89D953B2-AAC2-4F4B-BC2E-ABB3B5793F52}" dt="2022-04-19T23:44:33.244" v="348" actId="20577"/>
          <ac:spMkLst>
            <pc:docMk/>
            <pc:sldMk cId="2733918379" sldId="341"/>
            <ac:spMk id="3" creationId="{00000000-0000-0000-0000-000000000000}"/>
          </ac:spMkLst>
        </pc:spChg>
        <pc:picChg chg="add mod">
          <ac:chgData name="António Herculano de Jesus Moreira" userId="b8915c31-ffd0-490b-8305-d78b33a1d2f0" providerId="ADAL" clId="{89D953B2-AAC2-4F4B-BC2E-ABB3B5793F52}" dt="2022-04-21T08:44:22.971" v="384"/>
          <ac:picMkLst>
            <pc:docMk/>
            <pc:sldMk cId="2733918379" sldId="341"/>
            <ac:picMk id="12" creationId="{4A245004-5A1C-4DCB-8A68-EA5EDD044903}"/>
          </ac:picMkLst>
        </pc:picChg>
        <pc:picChg chg="add mod">
          <ac:chgData name="António Herculano de Jesus Moreira" userId="b8915c31-ffd0-490b-8305-d78b33a1d2f0" providerId="ADAL" clId="{89D953B2-AAC2-4F4B-BC2E-ABB3B5793F52}" dt="2022-04-21T08:44:29.147" v="387" actId="1076"/>
          <ac:picMkLst>
            <pc:docMk/>
            <pc:sldMk cId="2733918379" sldId="341"/>
            <ac:picMk id="13" creationId="{222C04E8-E13E-4CE8-8A46-CD6BC05F366E}"/>
          </ac:picMkLst>
        </pc:picChg>
        <pc:picChg chg="mod">
          <ac:chgData name="António Herculano de Jesus Moreira" userId="b8915c31-ffd0-490b-8305-d78b33a1d2f0" providerId="ADAL" clId="{89D953B2-AAC2-4F4B-BC2E-ABB3B5793F52}" dt="2022-04-19T23:44:39.806" v="351" actId="14100"/>
          <ac:picMkLst>
            <pc:docMk/>
            <pc:sldMk cId="2733918379" sldId="341"/>
            <ac:picMk id="2050" creationId="{B311B630-FF48-4D0A-8E0E-B2430803CCF8}"/>
          </ac:picMkLst>
        </pc:picChg>
        <pc:picChg chg="mod">
          <ac:chgData name="António Herculano de Jesus Moreira" userId="b8915c31-ffd0-490b-8305-d78b33a1d2f0" providerId="ADAL" clId="{89D953B2-AAC2-4F4B-BC2E-ABB3B5793F52}" dt="2022-04-19T23:44:41.270" v="352" actId="1076"/>
          <ac:picMkLst>
            <pc:docMk/>
            <pc:sldMk cId="2733918379" sldId="341"/>
            <ac:picMk id="2052" creationId="{481B2AF7-3274-491C-8F95-5A85EB8033A9}"/>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3T14:38:42.496"/>
    </inkml:context>
    <inkml:brush xml:id="br0">
      <inkml:brushProperty name="width" value="0.05" units="cm"/>
      <inkml:brushProperty name="height" value="0.05" units="cm"/>
      <inkml:brushProperty name="color" value="#F6630D"/>
    </inkml:brush>
  </inkml:definitions>
  <inkml:trace contextRef="#ctx0" brushRef="#br0">1 482 24575,'12'0'0,"0"-1"0,1-1 0,-1 0 0,0-1 0,0 0 0,0-1 0,13-6 0,79-44 0,-37 17 0,153-69 0,345-115 0,-537 212 0,1 1 0,0 1 0,0 2 0,0 0 0,48 1 0,-58 4 0,0 2 0,0 0 0,0 1 0,0 1 0,0 1 0,-1 1 0,1 0 0,-1 1 0,25 15 0,195 133 0,-55-33 0,-172-116 0,1 1 0,0-1 0,1-1 0,-1-1 0,1 1 0,0-2 0,0 0 0,0 0 0,1-2 0,19 2 0,2-5 0,0 0 0,60-14 0,-34 8-20,1 3-1,115 5 1,-74 1-1284,-81-1-5522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3T14:38:43.888"/>
    </inkml:context>
    <inkml:brush xml:id="br0">
      <inkml:brushProperty name="width" value="0.05" units="cm"/>
      <inkml:brushProperty name="height" value="0.05" units="cm"/>
      <inkml:brushProperty name="color" value="#F6630D"/>
    </inkml:brush>
  </inkml:definitions>
  <inkml:trace contextRef="#ctx0" brushRef="#br0">1 184 24575,'43'-10'0,"76"-30"0,-29 9 0,1 0 0,144-37 0,-229 67 0,-1 0 0,1 0 0,-1 1 0,1 0 0,-1 0 0,1 0 0,-1 1 0,1-1 0,-1 1 0,0 1 0,1-1 0,-1 1 0,0 0 0,0 0 0,0 0 0,0 1 0,0 0 0,0 0 0,-1 0 0,7 6 0,3 6 0,-1 0 0,0 0 0,-2 1 0,16 28 0,-20-31 0,0 0 0,1-1 0,0 0 0,1-1 0,0 0 0,0 0 0,2-1 0,-1 0 0,23 16 0,-23-22 0,1 0 0,0 0 0,1-1 0,-1-1 0,0 0 0,1 0 0,-1-1 0,1 0 0,0-1 0,-1-1 0,1 0 0,-1 0 0,1-1 0,13-4 0,21-8 0,1-1 0,43-22 0,-59 24 0,116-55 0,-86 37 0,108-37 0,-161 66 0,-1 0 0,0 1 0,1 0 0,-1 0 0,1 1 0,0 0 0,-1 0 0,1 1 0,-1 0 0,1 0 0,-1 1 0,0 0 0,1 0 0,-1 1 0,0 0 0,0 0 0,-1 0 0,1 1 0,-1 0 0,0 0 0,8 8 0,11 10 0,-2 1 0,-1 1 0,34 48 0,3 2 0,-53-67 0,0 1 0,1-1 0,1 0 0,-1-1 0,1 1 0,0-2 0,0 1 0,1-1 0,0 0 0,-1-1 0,2 0 0,-1 0 0,0-1 0,1 0 0,0-1 0,-1 0 0,1-1 0,0 0 0,0 0 0,14-1 0,6-1 0,0 0 0,0-2 0,-1-1 0,1-2 0,-1 0 0,42-17 0,-62 18 21,0 0 0,0 0 0,-1-1-1,0 0 1,8-9 0,20-15-1511,-18 19-5336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3T14:38:45.730"/>
    </inkml:context>
    <inkml:brush xml:id="br0">
      <inkml:brushProperty name="width" value="0.05" units="cm"/>
      <inkml:brushProperty name="height" value="0.05" units="cm"/>
      <inkml:brushProperty name="color" value="#F6630D"/>
    </inkml:brush>
  </inkml:definitions>
  <inkml:trace contextRef="#ctx0" brushRef="#br0">19 326 24575,'-1'0'0,"0"0"0,0 0 0,1 0 0,-1 0 0,0 0 0,0-1 0,0 1 0,1 0 0,-1-1 0,0 1 0,1 0 0,-1-1 0,0 1 0,1-1 0,-1 1 0,0-1 0,1 0 0,-1 1 0,1-1 0,-1 1 0,1-1 0,-1 0 0,1 1 0,0-1 0,-1 0 0,1 0 0,0 1 0,-1-1 0,1 0 0,0 0 0,0 0 0,0 1 0,0-1 0,0 0 0,0 0 0,0 0 0,0 0 0,0 1 0,0-1 0,0 0 0,1 0 0,-1 1 0,0-1 0,0 0 0,1 0 0,-1 1 0,1-1 0,-1 0 0,1 0 0,20-39 0,21-8 0,3 1 0,100-78 0,-123 107 0,-20 16 0,1 0 0,-1 0 0,1 1 0,0-1 0,-1 1 0,1 0 0,0-1 0,0 1 0,0 1 0,0-1 0,0 0 0,0 1 0,0-1 0,0 1 0,0 0 0,0 0 0,0 0 0,0 0 0,0 1 0,0-1 0,0 1 0,0 0 0,0 0 0,0 0 0,0 0 0,0 0 0,-1 1 0,1-1 0,4 4 0,6 5 0,0 1 0,0 1 0,-2-1 0,16 20 0,-4-5 0,168 191 0,-184-209 0,0-1 0,0 0 0,1 0 0,0-1 0,1 0 0,-1-1 0,15 8 0,-18-11 0,-1-1 0,1 0 0,-1 1 0,1-1 0,0-1 0,-1 1 0,1-1 0,0 0 0,0 0 0,0 0 0,-1 0 0,1-1 0,0 0 0,-1 0 0,1 0 0,0-1 0,-1 0 0,5-2 0,291-171 0,-200 111 0,114-54 0,-209 115 0,-1 1 0,1 0 0,0 1 0,-1-1 0,1 1 0,0 0 0,0 0 0,0 0 0,0 1 0,0 0 0,0 0 0,0 0 0,0 0 0,-1 1 0,1 0 0,7 2 0,-1 2 0,0 0 0,0 1 0,-1 0 0,0 1 0,12 10 0,-8-6 0,2 0 0,1-1 0,0 0 0,1-1 0,0-1 0,1 0 0,0-2 0,0 0 0,0-1 0,0-1 0,1-1 0,22 1 0,19 1 0,-38-4 0,0 1 0,0 1 0,0 0 0,-1 2 0,32 11 0,-34-9 0,0-2 0,1 0 0,-1-1 0,1-1 0,0 0 0,32-2 0,-21-2 0,0-1 0,-1-2 0,51-12 0,-57 7-1365,-6 0-5461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1CB2FE-B01D-4A90-9EB4-81A5EB91CF7B}" type="datetimeFigureOut">
              <a:rPr lang="pt-PT" smtClean="0"/>
              <a:t>20/04/2022</a:t>
            </a:fld>
            <a:endParaRPr lang="pt-PT"/>
          </a:p>
        </p:txBody>
      </p:sp>
      <p:sp>
        <p:nvSpPr>
          <p:cNvPr id="4" name="Marcador de Posição da Imagem do Diapositivo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62AECE-1139-4D6F-A3AB-9A842E33F8FA}" type="slidenum">
              <a:rPr lang="pt-PT" smtClean="0"/>
              <a:t>‹#›</a:t>
            </a:fld>
            <a:endParaRPr lang="pt-PT"/>
          </a:p>
        </p:txBody>
      </p:sp>
    </p:spTree>
    <p:extLst>
      <p:ext uri="{BB962C8B-B14F-4D97-AF65-F5344CB8AC3E}">
        <p14:creationId xmlns:p14="http://schemas.microsoft.com/office/powerpoint/2010/main" val="3491331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8</a:t>
            </a:fld>
            <a:endParaRPr lang="en-US"/>
          </a:p>
        </p:txBody>
      </p:sp>
    </p:spTree>
    <p:extLst>
      <p:ext uri="{BB962C8B-B14F-4D97-AF65-F5344CB8AC3E}">
        <p14:creationId xmlns:p14="http://schemas.microsoft.com/office/powerpoint/2010/main" val="10234206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17</a:t>
            </a:fld>
            <a:endParaRPr lang="en-US"/>
          </a:p>
        </p:txBody>
      </p:sp>
    </p:spTree>
    <p:extLst>
      <p:ext uri="{BB962C8B-B14F-4D97-AF65-F5344CB8AC3E}">
        <p14:creationId xmlns:p14="http://schemas.microsoft.com/office/powerpoint/2010/main" val="2800519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18</a:t>
            </a:fld>
            <a:endParaRPr lang="en-US"/>
          </a:p>
        </p:txBody>
      </p:sp>
    </p:spTree>
    <p:extLst>
      <p:ext uri="{BB962C8B-B14F-4D97-AF65-F5344CB8AC3E}">
        <p14:creationId xmlns:p14="http://schemas.microsoft.com/office/powerpoint/2010/main" val="3899727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19</a:t>
            </a:fld>
            <a:endParaRPr lang="en-US"/>
          </a:p>
        </p:txBody>
      </p:sp>
    </p:spTree>
    <p:extLst>
      <p:ext uri="{BB962C8B-B14F-4D97-AF65-F5344CB8AC3E}">
        <p14:creationId xmlns:p14="http://schemas.microsoft.com/office/powerpoint/2010/main" val="10412880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20</a:t>
            </a:fld>
            <a:endParaRPr lang="en-US"/>
          </a:p>
        </p:txBody>
      </p:sp>
    </p:spTree>
    <p:extLst>
      <p:ext uri="{BB962C8B-B14F-4D97-AF65-F5344CB8AC3E}">
        <p14:creationId xmlns:p14="http://schemas.microsoft.com/office/powerpoint/2010/main" val="32643104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21</a:t>
            </a:fld>
            <a:endParaRPr lang="en-US"/>
          </a:p>
        </p:txBody>
      </p:sp>
    </p:spTree>
    <p:extLst>
      <p:ext uri="{BB962C8B-B14F-4D97-AF65-F5344CB8AC3E}">
        <p14:creationId xmlns:p14="http://schemas.microsoft.com/office/powerpoint/2010/main" val="3015142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22</a:t>
            </a:fld>
            <a:endParaRPr lang="en-US"/>
          </a:p>
        </p:txBody>
      </p:sp>
    </p:spTree>
    <p:extLst>
      <p:ext uri="{BB962C8B-B14F-4D97-AF65-F5344CB8AC3E}">
        <p14:creationId xmlns:p14="http://schemas.microsoft.com/office/powerpoint/2010/main" val="4101892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a:t>
            </a:r>
            <a:r>
              <a:rPr lang="en-US" baseline="0" dirty="0"/>
              <a:t> 450 ohms</a:t>
            </a:r>
            <a:endParaRPr lang="en-US" dirty="0"/>
          </a:p>
        </p:txBody>
      </p:sp>
      <p:sp>
        <p:nvSpPr>
          <p:cNvPr id="4" name="Slide Number Placeholder 3"/>
          <p:cNvSpPr>
            <a:spLocks noGrp="1"/>
          </p:cNvSpPr>
          <p:nvPr>
            <p:ph type="sldNum" sz="quarter" idx="10"/>
          </p:nvPr>
        </p:nvSpPr>
        <p:spPr/>
        <p:txBody>
          <a:bodyPr/>
          <a:lstStyle/>
          <a:p>
            <a:fld id="{BAD29977-526E-F744-BA67-0A6DA9DC2441}" type="slidenum">
              <a:rPr lang="en-US" smtClean="0"/>
              <a:t>26</a:t>
            </a:fld>
            <a:endParaRPr lang="en-US"/>
          </a:p>
        </p:txBody>
      </p:sp>
    </p:spTree>
    <p:extLst>
      <p:ext uri="{BB962C8B-B14F-4D97-AF65-F5344CB8AC3E}">
        <p14:creationId xmlns:p14="http://schemas.microsoft.com/office/powerpoint/2010/main" val="2594141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27</a:t>
            </a:fld>
            <a:endParaRPr lang="en-US"/>
          </a:p>
        </p:txBody>
      </p:sp>
    </p:spTree>
    <p:extLst>
      <p:ext uri="{BB962C8B-B14F-4D97-AF65-F5344CB8AC3E}">
        <p14:creationId xmlns:p14="http://schemas.microsoft.com/office/powerpoint/2010/main" val="34099555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28</a:t>
            </a:fld>
            <a:endParaRPr lang="en-US"/>
          </a:p>
        </p:txBody>
      </p:sp>
    </p:spTree>
    <p:extLst>
      <p:ext uri="{BB962C8B-B14F-4D97-AF65-F5344CB8AC3E}">
        <p14:creationId xmlns:p14="http://schemas.microsoft.com/office/powerpoint/2010/main" val="28759471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29</a:t>
            </a:fld>
            <a:endParaRPr lang="en-US"/>
          </a:p>
        </p:txBody>
      </p:sp>
    </p:spTree>
    <p:extLst>
      <p:ext uri="{BB962C8B-B14F-4D97-AF65-F5344CB8AC3E}">
        <p14:creationId xmlns:p14="http://schemas.microsoft.com/office/powerpoint/2010/main" val="587388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9</a:t>
            </a:fld>
            <a:endParaRPr lang="en-US"/>
          </a:p>
        </p:txBody>
      </p:sp>
    </p:spTree>
    <p:extLst>
      <p:ext uri="{BB962C8B-B14F-4D97-AF65-F5344CB8AC3E}">
        <p14:creationId xmlns:p14="http://schemas.microsoft.com/office/powerpoint/2010/main" val="1214621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30</a:t>
            </a:fld>
            <a:endParaRPr lang="en-US"/>
          </a:p>
        </p:txBody>
      </p:sp>
    </p:spTree>
    <p:extLst>
      <p:ext uri="{BB962C8B-B14F-4D97-AF65-F5344CB8AC3E}">
        <p14:creationId xmlns:p14="http://schemas.microsoft.com/office/powerpoint/2010/main" val="7616494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31</a:t>
            </a:fld>
            <a:endParaRPr lang="en-US"/>
          </a:p>
        </p:txBody>
      </p:sp>
    </p:spTree>
    <p:extLst>
      <p:ext uri="{BB962C8B-B14F-4D97-AF65-F5344CB8AC3E}">
        <p14:creationId xmlns:p14="http://schemas.microsoft.com/office/powerpoint/2010/main" val="2632575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32</a:t>
            </a:fld>
            <a:endParaRPr lang="en-US"/>
          </a:p>
        </p:txBody>
      </p:sp>
    </p:spTree>
    <p:extLst>
      <p:ext uri="{BB962C8B-B14F-4D97-AF65-F5344CB8AC3E}">
        <p14:creationId xmlns:p14="http://schemas.microsoft.com/office/powerpoint/2010/main" val="11964320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33</a:t>
            </a:fld>
            <a:endParaRPr lang="en-US"/>
          </a:p>
        </p:txBody>
      </p:sp>
    </p:spTree>
    <p:extLst>
      <p:ext uri="{BB962C8B-B14F-4D97-AF65-F5344CB8AC3E}">
        <p14:creationId xmlns:p14="http://schemas.microsoft.com/office/powerpoint/2010/main" val="38105559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34</a:t>
            </a:fld>
            <a:endParaRPr lang="en-US"/>
          </a:p>
        </p:txBody>
      </p:sp>
    </p:spTree>
    <p:extLst>
      <p:ext uri="{BB962C8B-B14F-4D97-AF65-F5344CB8AC3E}">
        <p14:creationId xmlns:p14="http://schemas.microsoft.com/office/powerpoint/2010/main" val="23161519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analog</a:t>
            </a:r>
            <a:r>
              <a:rPr lang="en-US" baseline="0" dirty="0"/>
              <a:t> signal is a signal that can have a huge range of values. These values are continuous, like a sine wave.</a:t>
            </a:r>
          </a:p>
          <a:p>
            <a:endParaRPr lang="en-US" baseline="0" dirty="0"/>
          </a:p>
          <a:p>
            <a:r>
              <a:rPr lang="en-US" baseline="0" dirty="0"/>
              <a:t>If you’re using a microcontroller that has a “logic level” of 5V, it has a base voltage of 0 (ground) and a maximum voltage of 5V. With this logic level, an analog signal can vary anywhere between these two levels.</a:t>
            </a:r>
          </a:p>
          <a:p>
            <a:endParaRPr lang="en-US" baseline="0" dirty="0"/>
          </a:p>
          <a:p>
            <a:r>
              <a:rPr lang="en-US" baseline="0" dirty="0"/>
              <a:t>Most things we deal with in the real world are analog. Consider a light sensor that is used to measure the intensity of sunlight. When configured in a “voltage divider circuit” (more on this later), the amount of sunlight that shines on the light sensor will change the voltage across the light resistor. No light might correspond to a 0V signal. Partial shade might correspond to a 2.5 V signal, and full light might correspond to a 5V signal. And there are many many values in between. It’s a CONTINUOUS SIGNAL.</a:t>
            </a:r>
          </a:p>
          <a:p>
            <a:endParaRPr lang="en-US" baseline="0" dirty="0"/>
          </a:p>
          <a:p>
            <a:r>
              <a:rPr lang="en-US" baseline="0" dirty="0"/>
              <a:t>Digital signals are different. They have one of two values – either HIGH or LOW. The way we often seen this represented is as a 1 or a 0. 1 representing HIGH or ON, and 0 representing LOW or OFF. So if we’re talking about the same 5V microcontroller that we were before, when we get a voltage close to 5, it corresponds to a 1, and when we get a voltage close to 0 it corresponds to a 0. An example in real life is just a simple light switch. When we close the switch, electricity from the battery will flow through and turn the light bulb on. A microcontroller would measure that as a 1 because it’s seeing the full voltage. If the switch is open it would register that as a 0.</a:t>
            </a:r>
          </a:p>
          <a:p>
            <a:endParaRPr lang="en-US" baseline="0" dirty="0"/>
          </a:p>
        </p:txBody>
      </p:sp>
      <p:sp>
        <p:nvSpPr>
          <p:cNvPr id="4" name="Slide Number Placeholder 3"/>
          <p:cNvSpPr>
            <a:spLocks noGrp="1"/>
          </p:cNvSpPr>
          <p:nvPr>
            <p:ph type="sldNum" sz="quarter" idx="10"/>
          </p:nvPr>
        </p:nvSpPr>
        <p:spPr/>
        <p:txBody>
          <a:bodyPr/>
          <a:lstStyle/>
          <a:p>
            <a:fld id="{BAD29977-526E-F744-BA67-0A6DA9DC2441}" type="slidenum">
              <a:rPr lang="en-US" smtClean="0"/>
              <a:t>35</a:t>
            </a:fld>
            <a:endParaRPr lang="en-US"/>
          </a:p>
        </p:txBody>
      </p:sp>
    </p:spTree>
    <p:extLst>
      <p:ext uri="{BB962C8B-B14F-4D97-AF65-F5344CB8AC3E}">
        <p14:creationId xmlns:p14="http://schemas.microsoft.com/office/powerpoint/2010/main" val="38526961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Since most everything in the world is analog, how do we convert between the two? How do we take an analog signal and convert it to a digital signal? That’s done with analog-to-digital converters.</a:t>
            </a:r>
            <a:endParaRPr lang="en-US" dirty="0"/>
          </a:p>
          <a:p>
            <a:endParaRPr lang="en-US" dirty="0"/>
          </a:p>
          <a:p>
            <a:r>
              <a:rPr lang="en-US" dirty="0"/>
              <a:t>Let’s say we have that </a:t>
            </a:r>
            <a:r>
              <a:rPr lang="en-US" baseline="0" dirty="0"/>
              <a:t>analog signal from the light sensor coming into our system, which ranges from 0V – 5V. So now we need to convert that to a digital signal because that’s what our </a:t>
            </a:r>
            <a:r>
              <a:rPr lang="en-US" baseline="0" dirty="0" err="1"/>
              <a:t>Arduino</a:t>
            </a:r>
            <a:r>
              <a:rPr lang="en-US" baseline="0" dirty="0"/>
              <a:t> needs in order to process it. What our digital signal looks like is going to depend on the resolution of the analog to digital converter (ADC) in our system. </a:t>
            </a:r>
          </a:p>
          <a:p>
            <a:endParaRPr lang="en-US" baseline="0" dirty="0"/>
          </a:p>
          <a:p>
            <a:r>
              <a:rPr lang="en-US" baseline="0" dirty="0"/>
              <a:t>Basically our system’s resolution is based on the number of bits. If we have a 10 bit ADC, that’s going to be 2^10 bits because 2 is the number of options we have (0 or 1). That equals 1,024. So a 10-bit system is going to have 1024 bits of resolution. Generally we see 0 to 1023 because 0 registers as 0V. This is really important because when we use the “serial monitor” in </a:t>
            </a:r>
            <a:r>
              <a:rPr lang="en-US" baseline="0" dirty="0" err="1"/>
              <a:t>Arduino</a:t>
            </a:r>
            <a:r>
              <a:rPr lang="en-US" baseline="0" dirty="0"/>
              <a:t> to read the voltage from the analog input pins, we’ll read values between 0 and 1,023. So keep this in the back of your head as we move forward.</a:t>
            </a:r>
          </a:p>
          <a:p>
            <a:endParaRPr lang="en-US" baseline="0" dirty="0"/>
          </a:p>
          <a:p>
            <a:r>
              <a:rPr lang="en-US" baseline="0" dirty="0"/>
              <a:t>So - a 10 bit system will break our analog signal into 10 different horizontal steps. As the figure on the slide shows, a 3-bit system will break the analog signal into 3 bits, which we can easily see. With a 16-bit system, it’s hard to see the different steps, and the signal looks a whole lot smoother. </a:t>
            </a:r>
            <a:endParaRPr lang="en-US" dirty="0"/>
          </a:p>
        </p:txBody>
      </p:sp>
      <p:sp>
        <p:nvSpPr>
          <p:cNvPr id="4" name="Slide Number Placeholder 3"/>
          <p:cNvSpPr>
            <a:spLocks noGrp="1"/>
          </p:cNvSpPr>
          <p:nvPr>
            <p:ph type="sldNum" sz="quarter" idx="10"/>
          </p:nvPr>
        </p:nvSpPr>
        <p:spPr/>
        <p:txBody>
          <a:bodyPr/>
          <a:lstStyle/>
          <a:p>
            <a:fld id="{BAD29977-526E-F744-BA67-0A6DA9DC2441}" type="slidenum">
              <a:rPr lang="en-US" smtClean="0"/>
              <a:t>36</a:t>
            </a:fld>
            <a:endParaRPr lang="en-US"/>
          </a:p>
        </p:txBody>
      </p:sp>
    </p:spTree>
    <p:extLst>
      <p:ext uri="{BB962C8B-B14F-4D97-AF65-F5344CB8AC3E}">
        <p14:creationId xmlns:p14="http://schemas.microsoft.com/office/powerpoint/2010/main" val="33131329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37</a:t>
            </a:fld>
            <a:endParaRPr lang="en-US"/>
          </a:p>
        </p:txBody>
      </p:sp>
    </p:spTree>
    <p:extLst>
      <p:ext uri="{BB962C8B-B14F-4D97-AF65-F5344CB8AC3E}">
        <p14:creationId xmlns:p14="http://schemas.microsoft.com/office/powerpoint/2010/main" val="5141531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38</a:t>
            </a:fld>
            <a:endParaRPr lang="en-US"/>
          </a:p>
        </p:txBody>
      </p:sp>
    </p:spTree>
    <p:extLst>
      <p:ext uri="{BB962C8B-B14F-4D97-AF65-F5344CB8AC3E}">
        <p14:creationId xmlns:p14="http://schemas.microsoft.com/office/powerpoint/2010/main" val="32448425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39</a:t>
            </a:fld>
            <a:endParaRPr lang="en-US"/>
          </a:p>
        </p:txBody>
      </p:sp>
    </p:spTree>
    <p:extLst>
      <p:ext uri="{BB962C8B-B14F-4D97-AF65-F5344CB8AC3E}">
        <p14:creationId xmlns:p14="http://schemas.microsoft.com/office/powerpoint/2010/main" val="1459609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10</a:t>
            </a:fld>
            <a:endParaRPr lang="en-US"/>
          </a:p>
        </p:txBody>
      </p:sp>
    </p:spTree>
    <p:extLst>
      <p:ext uri="{BB962C8B-B14F-4D97-AF65-F5344CB8AC3E}">
        <p14:creationId xmlns:p14="http://schemas.microsoft.com/office/powerpoint/2010/main" val="14757068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40</a:t>
            </a:fld>
            <a:endParaRPr lang="en-US"/>
          </a:p>
        </p:txBody>
      </p:sp>
    </p:spTree>
    <p:extLst>
      <p:ext uri="{BB962C8B-B14F-4D97-AF65-F5344CB8AC3E}">
        <p14:creationId xmlns:p14="http://schemas.microsoft.com/office/powerpoint/2010/main" val="26878194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41</a:t>
            </a:fld>
            <a:endParaRPr lang="en-US"/>
          </a:p>
        </p:txBody>
      </p:sp>
    </p:spTree>
    <p:extLst>
      <p:ext uri="{BB962C8B-B14F-4D97-AF65-F5344CB8AC3E}">
        <p14:creationId xmlns:p14="http://schemas.microsoft.com/office/powerpoint/2010/main" val="26422187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a:t>
            </a:r>
          </a:p>
          <a:p>
            <a:r>
              <a:rPr lang="en-US" dirty="0"/>
              <a:t>// Is</a:t>
            </a:r>
            <a:r>
              <a:rPr lang="en-US" baseline="0" dirty="0"/>
              <a:t> how you make single-line comments in the sketch.</a:t>
            </a:r>
          </a:p>
          <a:p>
            <a:r>
              <a:rPr lang="en-US" baseline="0" dirty="0"/>
              <a:t>/* is how you make multi-line comments. Make sure the end of your comment ends with */</a:t>
            </a:r>
          </a:p>
          <a:p>
            <a:endParaRPr lang="en-US" baseline="0" dirty="0"/>
          </a:p>
          <a:p>
            <a:r>
              <a:rPr lang="en-US" baseline="0" dirty="0"/>
              <a:t>Notice the two functions setup() and loop (). All sketches must have these functions, which will run automatically when the sketch is uploaded. The setup() function runs only once when the sketch starts and is used for things you need to do first, or only once. In this case we are setting digital pin 13 to be an output, which means that it will output 0V and 5V (which will turn the LED off and on).</a:t>
            </a:r>
          </a:p>
          <a:p>
            <a:endParaRPr lang="en-US" baseline="0" dirty="0"/>
          </a:p>
          <a:p>
            <a:r>
              <a:rPr lang="en-US" dirty="0"/>
              <a:t>After setup() finishes, the loop() functions runs over and over until you turn off or reset</a:t>
            </a:r>
            <a:r>
              <a:rPr lang="en-US" baseline="0" dirty="0"/>
              <a:t> your </a:t>
            </a:r>
            <a:r>
              <a:rPr lang="en-US" baseline="0" dirty="0" err="1"/>
              <a:t>Arduino</a:t>
            </a:r>
            <a:r>
              <a:rPr lang="en-US" baseline="0" dirty="0"/>
              <a:t>. This is where the bulk of your sketch will be. Here, this is where we will write the code to make the LED blink on and off.</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Since we have an LED connected to pin 13, if we make the output HIGH, the LED will get voltage and light up. If we make the output LOW, the LED will have no voltage and will turn off. We use the function </a:t>
            </a:r>
            <a:r>
              <a:rPr lang="en-US" baseline="0" dirty="0" err="1"/>
              <a:t>digitalWrite</a:t>
            </a:r>
            <a:r>
              <a:rPr lang="en-US" baseline="0" dirty="0"/>
              <a:t>() to do this. It takes two values – a pin number followed by the word HIGH or LOW.</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To make the LED show a blinking pattern, we have to use a delay so the LED stays on and off for a certain amount of time. We use the function delay() which takes one input – milliseconds. So delay(1000) would cause the program to pause for one second.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a:t>Experiment: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1. Make the LED blink more rapidly. Then more slowly.</a:t>
            </a:r>
          </a:p>
          <a:p>
            <a:r>
              <a:rPr lang="en-US" dirty="0"/>
              <a:t>2. Make a blinking</a:t>
            </a:r>
            <a:r>
              <a:rPr lang="en-US" baseline="0" dirty="0"/>
              <a:t> pattern like short, short, long.</a:t>
            </a:r>
          </a:p>
          <a:p>
            <a:r>
              <a:rPr lang="en-US" baseline="0" dirty="0"/>
              <a:t>3. Determine how rapidly the LED has to blink for our eyes to perceive the LED as staying on (not blinking).</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BAD29977-526E-F744-BA67-0A6DA9DC2441}" type="slidenum">
              <a:rPr lang="en-US" smtClean="0"/>
              <a:t>42</a:t>
            </a:fld>
            <a:endParaRPr lang="en-US"/>
          </a:p>
        </p:txBody>
      </p:sp>
    </p:spTree>
    <p:extLst>
      <p:ext uri="{BB962C8B-B14F-4D97-AF65-F5344CB8AC3E}">
        <p14:creationId xmlns:p14="http://schemas.microsoft.com/office/powerpoint/2010/main" val="136867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11</a:t>
            </a:fld>
            <a:endParaRPr lang="en-US"/>
          </a:p>
        </p:txBody>
      </p:sp>
    </p:spTree>
    <p:extLst>
      <p:ext uri="{BB962C8B-B14F-4D97-AF65-F5344CB8AC3E}">
        <p14:creationId xmlns:p14="http://schemas.microsoft.com/office/powerpoint/2010/main" val="1128178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12</a:t>
            </a:fld>
            <a:endParaRPr lang="en-US"/>
          </a:p>
        </p:txBody>
      </p:sp>
    </p:spTree>
    <p:extLst>
      <p:ext uri="{BB962C8B-B14F-4D97-AF65-F5344CB8AC3E}">
        <p14:creationId xmlns:p14="http://schemas.microsoft.com/office/powerpoint/2010/main" val="3442599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13</a:t>
            </a:fld>
            <a:endParaRPr lang="en-US"/>
          </a:p>
        </p:txBody>
      </p:sp>
    </p:spTree>
    <p:extLst>
      <p:ext uri="{BB962C8B-B14F-4D97-AF65-F5344CB8AC3E}">
        <p14:creationId xmlns:p14="http://schemas.microsoft.com/office/powerpoint/2010/main" val="1566599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14</a:t>
            </a:fld>
            <a:endParaRPr lang="en-US"/>
          </a:p>
        </p:txBody>
      </p:sp>
    </p:spTree>
    <p:extLst>
      <p:ext uri="{BB962C8B-B14F-4D97-AF65-F5344CB8AC3E}">
        <p14:creationId xmlns:p14="http://schemas.microsoft.com/office/powerpoint/2010/main" val="24213741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15</a:t>
            </a:fld>
            <a:endParaRPr lang="en-US"/>
          </a:p>
        </p:txBody>
      </p:sp>
    </p:spTree>
    <p:extLst>
      <p:ext uri="{BB962C8B-B14F-4D97-AF65-F5344CB8AC3E}">
        <p14:creationId xmlns:p14="http://schemas.microsoft.com/office/powerpoint/2010/main" val="2743858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16</a:t>
            </a:fld>
            <a:endParaRPr lang="en-US"/>
          </a:p>
        </p:txBody>
      </p:sp>
    </p:spTree>
    <p:extLst>
      <p:ext uri="{BB962C8B-B14F-4D97-AF65-F5344CB8AC3E}">
        <p14:creationId xmlns:p14="http://schemas.microsoft.com/office/powerpoint/2010/main" val="1907892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pt-PT"/>
              <a:t>Clique para editar o estilo de título do Modelo Global</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Clique para editar o estilo do subtítulo do Modelo Global</a:t>
            </a:r>
            <a:endParaRPr lang="en-US" dirty="0"/>
          </a:p>
        </p:txBody>
      </p:sp>
      <p:sp>
        <p:nvSpPr>
          <p:cNvPr id="4" name="Date Placeholder 3"/>
          <p:cNvSpPr>
            <a:spLocks noGrp="1"/>
          </p:cNvSpPr>
          <p:nvPr>
            <p:ph type="dt" sz="half" idx="10"/>
          </p:nvPr>
        </p:nvSpPr>
        <p:spPr/>
        <p:txBody>
          <a:bodyPr/>
          <a:lstStyle/>
          <a:p>
            <a:fld id="{CFC6E558-C659-4722-B181-ABDAFFED547F}" type="datetime1">
              <a:rPr lang="pt-PT" smtClean="0"/>
              <a:t>20/04/2022</a:t>
            </a:fld>
            <a:endParaRPr lang="pt-PT"/>
          </a:p>
        </p:txBody>
      </p:sp>
      <p:sp>
        <p:nvSpPr>
          <p:cNvPr id="5" name="Footer Placeholder 4"/>
          <p:cNvSpPr>
            <a:spLocks noGrp="1"/>
          </p:cNvSpPr>
          <p:nvPr>
            <p:ph type="ftr" sz="quarter" idx="11"/>
          </p:nvPr>
        </p:nvSpPr>
        <p:spPr/>
        <p:txBody>
          <a:bodyPr/>
          <a:lstStyle/>
          <a:p>
            <a:r>
              <a:rPr lang="pl-PL"/>
              <a:t>AMoreira - EAIS - Embedded Artificial Intelligence Systems</a:t>
            </a:r>
            <a:endParaRPr lang="pt-PT"/>
          </a:p>
        </p:txBody>
      </p:sp>
      <p:sp>
        <p:nvSpPr>
          <p:cNvPr id="6" name="Slide Number Placeholder 5"/>
          <p:cNvSpPr>
            <a:spLocks noGrp="1"/>
          </p:cNvSpPr>
          <p:nvPr>
            <p:ph type="sldNum" sz="quarter" idx="12"/>
          </p:nvPr>
        </p:nvSpPr>
        <p:spPr/>
        <p:txBody>
          <a:bodyPr/>
          <a:lstStyle/>
          <a:p>
            <a:fld id="{3A728B97-0C0B-4CC5-B386-8A9695770674}" type="slidenum">
              <a:rPr lang="pt-PT" smtClean="0"/>
              <a:t>‹#›</a:t>
            </a:fld>
            <a:endParaRPr lang="pt-PT"/>
          </a:p>
        </p:txBody>
      </p:sp>
    </p:spTree>
    <p:extLst>
      <p:ext uri="{BB962C8B-B14F-4D97-AF65-F5344CB8AC3E}">
        <p14:creationId xmlns:p14="http://schemas.microsoft.com/office/powerpoint/2010/main" val="2535568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p:txBody>
          <a:bodyPr vert="eaVert"/>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360EE0BD-44BA-4690-A13D-2C19F04F130A}" type="datetime1">
              <a:rPr lang="pt-PT" smtClean="0"/>
              <a:t>20/04/2022</a:t>
            </a:fld>
            <a:endParaRPr lang="pt-PT"/>
          </a:p>
        </p:txBody>
      </p:sp>
      <p:sp>
        <p:nvSpPr>
          <p:cNvPr id="5" name="Footer Placeholder 4"/>
          <p:cNvSpPr>
            <a:spLocks noGrp="1"/>
          </p:cNvSpPr>
          <p:nvPr>
            <p:ph type="ftr" sz="quarter" idx="11"/>
          </p:nvPr>
        </p:nvSpPr>
        <p:spPr/>
        <p:txBody>
          <a:bodyPr/>
          <a:lstStyle/>
          <a:p>
            <a:r>
              <a:rPr lang="pl-PL"/>
              <a:t>AMoreira - EAIS - Embedded Artificial Intelligence Systems</a:t>
            </a:r>
            <a:endParaRPr lang="pt-PT"/>
          </a:p>
        </p:txBody>
      </p:sp>
      <p:sp>
        <p:nvSpPr>
          <p:cNvPr id="6" name="Slide Number Placeholder 5"/>
          <p:cNvSpPr>
            <a:spLocks noGrp="1"/>
          </p:cNvSpPr>
          <p:nvPr>
            <p:ph type="sldNum" sz="quarter" idx="12"/>
          </p:nvPr>
        </p:nvSpPr>
        <p:spPr/>
        <p:txBody>
          <a:bodyPr/>
          <a:lstStyle/>
          <a:p>
            <a:fld id="{3A728B97-0C0B-4CC5-B386-8A9695770674}" type="slidenum">
              <a:rPr lang="pt-PT" smtClean="0"/>
              <a:t>‹#›</a:t>
            </a:fld>
            <a:endParaRPr lang="pt-PT"/>
          </a:p>
        </p:txBody>
      </p:sp>
    </p:spTree>
    <p:extLst>
      <p:ext uri="{BB962C8B-B14F-4D97-AF65-F5344CB8AC3E}">
        <p14:creationId xmlns:p14="http://schemas.microsoft.com/office/powerpoint/2010/main" val="8920772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FF5E93A1-9295-4436-AB05-510B46C32C44}" type="datetime1">
              <a:rPr lang="pt-PT" smtClean="0"/>
              <a:t>20/04/2022</a:t>
            </a:fld>
            <a:endParaRPr lang="pt-PT"/>
          </a:p>
        </p:txBody>
      </p:sp>
      <p:sp>
        <p:nvSpPr>
          <p:cNvPr id="5" name="Footer Placeholder 4"/>
          <p:cNvSpPr>
            <a:spLocks noGrp="1"/>
          </p:cNvSpPr>
          <p:nvPr>
            <p:ph type="ftr" sz="quarter" idx="11"/>
          </p:nvPr>
        </p:nvSpPr>
        <p:spPr/>
        <p:txBody>
          <a:bodyPr/>
          <a:lstStyle/>
          <a:p>
            <a:r>
              <a:rPr lang="pl-PL"/>
              <a:t>AMoreira - EAIS - Embedded Artificial Intelligence Systems</a:t>
            </a:r>
            <a:endParaRPr lang="pt-PT"/>
          </a:p>
        </p:txBody>
      </p:sp>
      <p:sp>
        <p:nvSpPr>
          <p:cNvPr id="6" name="Slide Number Placeholder 5"/>
          <p:cNvSpPr>
            <a:spLocks noGrp="1"/>
          </p:cNvSpPr>
          <p:nvPr>
            <p:ph type="sldNum" sz="quarter" idx="12"/>
          </p:nvPr>
        </p:nvSpPr>
        <p:spPr/>
        <p:txBody>
          <a:bodyPr/>
          <a:lstStyle/>
          <a:p>
            <a:fld id="{3A728B97-0C0B-4CC5-B386-8A9695770674}" type="slidenum">
              <a:rPr lang="pt-PT" smtClean="0"/>
              <a:t>‹#›</a:t>
            </a:fld>
            <a:endParaRPr lang="pt-PT"/>
          </a:p>
        </p:txBody>
      </p:sp>
    </p:spTree>
    <p:extLst>
      <p:ext uri="{BB962C8B-B14F-4D97-AF65-F5344CB8AC3E}">
        <p14:creationId xmlns:p14="http://schemas.microsoft.com/office/powerpoint/2010/main" val="2635071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itle 1"/>
          <p:cNvSpPr>
            <a:spLocks noGrp="1"/>
          </p:cNvSpPr>
          <p:nvPr>
            <p:ph type="title"/>
          </p:nvPr>
        </p:nvSpPr>
        <p:spPr>
          <a:xfrm>
            <a:off x="628650" y="23933"/>
            <a:ext cx="7886700" cy="805560"/>
          </a:xfrm>
        </p:spPr>
        <p:txBody>
          <a:bodyPr>
            <a:noAutofit/>
          </a:bodyPr>
          <a:lstStyle>
            <a:lvl1pPr>
              <a:defRPr sz="2800"/>
            </a:lvl1pPr>
          </a:lstStyle>
          <a:p>
            <a:r>
              <a:rPr lang="pt-PT" dirty="0"/>
              <a:t>Clique para editar o estilo de título do Modelo Global</a:t>
            </a:r>
            <a:endParaRPr lang="en-US" dirty="0"/>
          </a:p>
        </p:txBody>
      </p:sp>
      <p:sp>
        <p:nvSpPr>
          <p:cNvPr id="3" name="Content Placeholder 2"/>
          <p:cNvSpPr>
            <a:spLocks noGrp="1"/>
          </p:cNvSpPr>
          <p:nvPr>
            <p:ph idx="1"/>
          </p:nvPr>
        </p:nvSpPr>
        <p:spPr>
          <a:xfrm>
            <a:off x="628650" y="1228299"/>
            <a:ext cx="8160508" cy="4948664"/>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90A70B6B-7108-4E7A-BA7B-4A27ED6477F9}" type="datetime1">
              <a:rPr lang="pt-PT" smtClean="0"/>
              <a:t>20/04/2022</a:t>
            </a:fld>
            <a:endParaRPr lang="pt-PT"/>
          </a:p>
        </p:txBody>
      </p:sp>
      <p:sp>
        <p:nvSpPr>
          <p:cNvPr id="5" name="Footer Placeholder 4"/>
          <p:cNvSpPr>
            <a:spLocks noGrp="1"/>
          </p:cNvSpPr>
          <p:nvPr>
            <p:ph type="ftr" sz="quarter" idx="11"/>
          </p:nvPr>
        </p:nvSpPr>
        <p:spPr/>
        <p:txBody>
          <a:bodyPr/>
          <a:lstStyle/>
          <a:p>
            <a:r>
              <a:rPr lang="pl-PL"/>
              <a:t>AMoreira - EAIS - Embedded Artificial Intelligence Systems</a:t>
            </a:r>
            <a:endParaRPr lang="pt-PT"/>
          </a:p>
        </p:txBody>
      </p:sp>
      <p:sp>
        <p:nvSpPr>
          <p:cNvPr id="6" name="Slide Number Placeholder 5"/>
          <p:cNvSpPr>
            <a:spLocks noGrp="1"/>
          </p:cNvSpPr>
          <p:nvPr>
            <p:ph type="sldNum" sz="quarter" idx="12"/>
          </p:nvPr>
        </p:nvSpPr>
        <p:spPr/>
        <p:txBody>
          <a:bodyPr/>
          <a:lstStyle/>
          <a:p>
            <a:fld id="{3A728B97-0C0B-4CC5-B386-8A9695770674}" type="slidenum">
              <a:rPr lang="pt-PT" smtClean="0"/>
              <a:t>‹#›</a:t>
            </a:fld>
            <a:endParaRPr lang="pt-PT"/>
          </a:p>
        </p:txBody>
      </p:sp>
    </p:spTree>
    <p:extLst>
      <p:ext uri="{BB962C8B-B14F-4D97-AF65-F5344CB8AC3E}">
        <p14:creationId xmlns:p14="http://schemas.microsoft.com/office/powerpoint/2010/main" val="368744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PT"/>
              <a:t>Editar os estilos de texto do Modelo Global</a:t>
            </a:r>
          </a:p>
        </p:txBody>
      </p:sp>
      <p:sp>
        <p:nvSpPr>
          <p:cNvPr id="4" name="Date Placeholder 3"/>
          <p:cNvSpPr>
            <a:spLocks noGrp="1"/>
          </p:cNvSpPr>
          <p:nvPr>
            <p:ph type="dt" sz="half" idx="10"/>
          </p:nvPr>
        </p:nvSpPr>
        <p:spPr/>
        <p:txBody>
          <a:bodyPr/>
          <a:lstStyle/>
          <a:p>
            <a:fld id="{1CDCEF17-40D6-4362-A73E-94581B3DE3E4}" type="datetime1">
              <a:rPr lang="pt-PT" smtClean="0"/>
              <a:t>20/04/2022</a:t>
            </a:fld>
            <a:endParaRPr lang="pt-PT"/>
          </a:p>
        </p:txBody>
      </p:sp>
      <p:sp>
        <p:nvSpPr>
          <p:cNvPr id="5" name="Footer Placeholder 4"/>
          <p:cNvSpPr>
            <a:spLocks noGrp="1"/>
          </p:cNvSpPr>
          <p:nvPr>
            <p:ph type="ftr" sz="quarter" idx="11"/>
          </p:nvPr>
        </p:nvSpPr>
        <p:spPr/>
        <p:txBody>
          <a:bodyPr/>
          <a:lstStyle/>
          <a:p>
            <a:r>
              <a:rPr lang="pl-PL"/>
              <a:t>AMoreira - EAIS - Embedded Artificial Intelligence Systems</a:t>
            </a:r>
            <a:endParaRPr lang="pt-PT"/>
          </a:p>
        </p:txBody>
      </p:sp>
      <p:sp>
        <p:nvSpPr>
          <p:cNvPr id="6" name="Slide Number Placeholder 5"/>
          <p:cNvSpPr>
            <a:spLocks noGrp="1"/>
          </p:cNvSpPr>
          <p:nvPr>
            <p:ph type="sldNum" sz="quarter" idx="12"/>
          </p:nvPr>
        </p:nvSpPr>
        <p:spPr/>
        <p:txBody>
          <a:bodyPr/>
          <a:lstStyle/>
          <a:p>
            <a:fld id="{3A728B97-0C0B-4CC5-B386-8A9695770674}" type="slidenum">
              <a:rPr lang="pt-PT" smtClean="0"/>
              <a:t>‹#›</a:t>
            </a:fld>
            <a:endParaRPr lang="pt-PT"/>
          </a:p>
        </p:txBody>
      </p:sp>
    </p:spTree>
    <p:extLst>
      <p:ext uri="{BB962C8B-B14F-4D97-AF65-F5344CB8AC3E}">
        <p14:creationId xmlns:p14="http://schemas.microsoft.com/office/powerpoint/2010/main" val="1774328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5" name="Date Placeholder 4"/>
          <p:cNvSpPr>
            <a:spLocks noGrp="1"/>
          </p:cNvSpPr>
          <p:nvPr>
            <p:ph type="dt" sz="half" idx="10"/>
          </p:nvPr>
        </p:nvSpPr>
        <p:spPr/>
        <p:txBody>
          <a:bodyPr/>
          <a:lstStyle/>
          <a:p>
            <a:fld id="{59E1EC3E-3F5E-4598-A5E1-4D63E74E02C3}" type="datetime1">
              <a:rPr lang="pt-PT" smtClean="0"/>
              <a:t>20/04/2022</a:t>
            </a:fld>
            <a:endParaRPr lang="pt-PT"/>
          </a:p>
        </p:txBody>
      </p:sp>
      <p:sp>
        <p:nvSpPr>
          <p:cNvPr id="6" name="Footer Placeholder 5"/>
          <p:cNvSpPr>
            <a:spLocks noGrp="1"/>
          </p:cNvSpPr>
          <p:nvPr>
            <p:ph type="ftr" sz="quarter" idx="11"/>
          </p:nvPr>
        </p:nvSpPr>
        <p:spPr/>
        <p:txBody>
          <a:bodyPr/>
          <a:lstStyle/>
          <a:p>
            <a:r>
              <a:rPr lang="pl-PL"/>
              <a:t>AMoreira - EAIS - Embedded Artificial Intelligence Systems</a:t>
            </a:r>
            <a:endParaRPr lang="pt-PT"/>
          </a:p>
        </p:txBody>
      </p:sp>
      <p:sp>
        <p:nvSpPr>
          <p:cNvPr id="7" name="Slide Number Placeholder 6"/>
          <p:cNvSpPr>
            <a:spLocks noGrp="1"/>
          </p:cNvSpPr>
          <p:nvPr>
            <p:ph type="sldNum" sz="quarter" idx="12"/>
          </p:nvPr>
        </p:nvSpPr>
        <p:spPr/>
        <p:txBody>
          <a:bodyPr/>
          <a:lstStyle/>
          <a:p>
            <a:fld id="{3A728B97-0C0B-4CC5-B386-8A9695770674}" type="slidenum">
              <a:rPr lang="pt-PT" smtClean="0"/>
              <a:t>‹#›</a:t>
            </a:fld>
            <a:endParaRPr lang="pt-PT"/>
          </a:p>
        </p:txBody>
      </p:sp>
    </p:spTree>
    <p:extLst>
      <p:ext uri="{BB962C8B-B14F-4D97-AF65-F5344CB8AC3E}">
        <p14:creationId xmlns:p14="http://schemas.microsoft.com/office/powerpoint/2010/main" val="2792222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pt-PT"/>
              <a:t>Clique para editar o estilo de título do Modelo Global</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a:t>
            </a:r>
          </a:p>
        </p:txBody>
      </p:sp>
      <p:sp>
        <p:nvSpPr>
          <p:cNvPr id="4" name="Content Placeholder 3"/>
          <p:cNvSpPr>
            <a:spLocks noGrp="1"/>
          </p:cNvSpPr>
          <p:nvPr>
            <p:ph sz="half" idx="2"/>
          </p:nvPr>
        </p:nvSpPr>
        <p:spPr>
          <a:xfrm>
            <a:off x="629842" y="2505075"/>
            <a:ext cx="3868340" cy="3684588"/>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a:t>
            </a:r>
          </a:p>
        </p:txBody>
      </p:sp>
      <p:sp>
        <p:nvSpPr>
          <p:cNvPr id="6" name="Content Placeholder 5"/>
          <p:cNvSpPr>
            <a:spLocks noGrp="1"/>
          </p:cNvSpPr>
          <p:nvPr>
            <p:ph sz="quarter" idx="4"/>
          </p:nvPr>
        </p:nvSpPr>
        <p:spPr>
          <a:xfrm>
            <a:off x="4629150" y="2505075"/>
            <a:ext cx="3887391" cy="3684588"/>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7" name="Date Placeholder 6"/>
          <p:cNvSpPr>
            <a:spLocks noGrp="1"/>
          </p:cNvSpPr>
          <p:nvPr>
            <p:ph type="dt" sz="half" idx="10"/>
          </p:nvPr>
        </p:nvSpPr>
        <p:spPr/>
        <p:txBody>
          <a:bodyPr/>
          <a:lstStyle/>
          <a:p>
            <a:fld id="{59B5A03C-CA18-4B75-902D-73626C3E13AF}" type="datetime1">
              <a:rPr lang="pt-PT" smtClean="0"/>
              <a:t>20/04/2022</a:t>
            </a:fld>
            <a:endParaRPr lang="pt-PT"/>
          </a:p>
        </p:txBody>
      </p:sp>
      <p:sp>
        <p:nvSpPr>
          <p:cNvPr id="8" name="Footer Placeholder 7"/>
          <p:cNvSpPr>
            <a:spLocks noGrp="1"/>
          </p:cNvSpPr>
          <p:nvPr>
            <p:ph type="ftr" sz="quarter" idx="11"/>
          </p:nvPr>
        </p:nvSpPr>
        <p:spPr/>
        <p:txBody>
          <a:bodyPr/>
          <a:lstStyle/>
          <a:p>
            <a:r>
              <a:rPr lang="pl-PL"/>
              <a:t>AMoreira - EAIS - Embedded Artificial Intelligence Systems</a:t>
            </a:r>
            <a:endParaRPr lang="pt-PT"/>
          </a:p>
        </p:txBody>
      </p:sp>
      <p:sp>
        <p:nvSpPr>
          <p:cNvPr id="9" name="Slide Number Placeholder 8"/>
          <p:cNvSpPr>
            <a:spLocks noGrp="1"/>
          </p:cNvSpPr>
          <p:nvPr>
            <p:ph type="sldNum" sz="quarter" idx="12"/>
          </p:nvPr>
        </p:nvSpPr>
        <p:spPr/>
        <p:txBody>
          <a:bodyPr/>
          <a:lstStyle/>
          <a:p>
            <a:fld id="{3A728B97-0C0B-4CC5-B386-8A9695770674}" type="slidenum">
              <a:rPr lang="pt-PT" smtClean="0"/>
              <a:t>‹#›</a:t>
            </a:fld>
            <a:endParaRPr lang="pt-PT"/>
          </a:p>
        </p:txBody>
      </p:sp>
    </p:spTree>
    <p:extLst>
      <p:ext uri="{BB962C8B-B14F-4D97-AF65-F5344CB8AC3E}">
        <p14:creationId xmlns:p14="http://schemas.microsoft.com/office/powerpoint/2010/main" val="2223376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Date Placeholder 2"/>
          <p:cNvSpPr>
            <a:spLocks noGrp="1"/>
          </p:cNvSpPr>
          <p:nvPr>
            <p:ph type="dt" sz="half" idx="10"/>
          </p:nvPr>
        </p:nvSpPr>
        <p:spPr/>
        <p:txBody>
          <a:bodyPr/>
          <a:lstStyle/>
          <a:p>
            <a:fld id="{23495FF0-2899-4C7C-8F3C-9D984B0E7E77}" type="datetime1">
              <a:rPr lang="pt-PT" smtClean="0"/>
              <a:t>20/04/2022</a:t>
            </a:fld>
            <a:endParaRPr lang="pt-PT"/>
          </a:p>
        </p:txBody>
      </p:sp>
      <p:sp>
        <p:nvSpPr>
          <p:cNvPr id="4" name="Footer Placeholder 3"/>
          <p:cNvSpPr>
            <a:spLocks noGrp="1"/>
          </p:cNvSpPr>
          <p:nvPr>
            <p:ph type="ftr" sz="quarter" idx="11"/>
          </p:nvPr>
        </p:nvSpPr>
        <p:spPr/>
        <p:txBody>
          <a:bodyPr/>
          <a:lstStyle/>
          <a:p>
            <a:r>
              <a:rPr lang="pl-PL"/>
              <a:t>AMoreira - EAIS - Embedded Artificial Intelligence Systems</a:t>
            </a:r>
            <a:endParaRPr lang="pt-PT"/>
          </a:p>
        </p:txBody>
      </p:sp>
      <p:sp>
        <p:nvSpPr>
          <p:cNvPr id="5" name="Slide Number Placeholder 4"/>
          <p:cNvSpPr>
            <a:spLocks noGrp="1"/>
          </p:cNvSpPr>
          <p:nvPr>
            <p:ph type="sldNum" sz="quarter" idx="12"/>
          </p:nvPr>
        </p:nvSpPr>
        <p:spPr/>
        <p:txBody>
          <a:bodyPr/>
          <a:lstStyle/>
          <a:p>
            <a:fld id="{3A728B97-0C0B-4CC5-B386-8A9695770674}" type="slidenum">
              <a:rPr lang="pt-PT" smtClean="0"/>
              <a:t>‹#›</a:t>
            </a:fld>
            <a:endParaRPr lang="pt-PT"/>
          </a:p>
        </p:txBody>
      </p:sp>
    </p:spTree>
    <p:extLst>
      <p:ext uri="{BB962C8B-B14F-4D97-AF65-F5344CB8AC3E}">
        <p14:creationId xmlns:p14="http://schemas.microsoft.com/office/powerpoint/2010/main" val="2929318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A54D23-941A-4AB7-890B-9E777EFA9D55}" type="datetime1">
              <a:rPr lang="pt-PT" smtClean="0"/>
              <a:t>20/04/2022</a:t>
            </a:fld>
            <a:endParaRPr lang="pt-PT"/>
          </a:p>
        </p:txBody>
      </p:sp>
      <p:sp>
        <p:nvSpPr>
          <p:cNvPr id="3" name="Footer Placeholder 2"/>
          <p:cNvSpPr>
            <a:spLocks noGrp="1"/>
          </p:cNvSpPr>
          <p:nvPr>
            <p:ph type="ftr" sz="quarter" idx="11"/>
          </p:nvPr>
        </p:nvSpPr>
        <p:spPr/>
        <p:txBody>
          <a:bodyPr/>
          <a:lstStyle/>
          <a:p>
            <a:r>
              <a:rPr lang="pl-PL"/>
              <a:t>AMoreira - EAIS - Embedded Artificial Intelligence Systems</a:t>
            </a:r>
            <a:endParaRPr lang="pt-PT"/>
          </a:p>
        </p:txBody>
      </p:sp>
      <p:sp>
        <p:nvSpPr>
          <p:cNvPr id="4" name="Slide Number Placeholder 3"/>
          <p:cNvSpPr>
            <a:spLocks noGrp="1"/>
          </p:cNvSpPr>
          <p:nvPr>
            <p:ph type="sldNum" sz="quarter" idx="12"/>
          </p:nvPr>
        </p:nvSpPr>
        <p:spPr/>
        <p:txBody>
          <a:bodyPr/>
          <a:lstStyle/>
          <a:p>
            <a:fld id="{3A728B97-0C0B-4CC5-B386-8A9695770674}" type="slidenum">
              <a:rPr lang="pt-PT" smtClean="0"/>
              <a:t>‹#›</a:t>
            </a:fld>
            <a:endParaRPr lang="pt-PT"/>
          </a:p>
        </p:txBody>
      </p:sp>
    </p:spTree>
    <p:extLst>
      <p:ext uri="{BB962C8B-B14F-4D97-AF65-F5344CB8AC3E}">
        <p14:creationId xmlns:p14="http://schemas.microsoft.com/office/powerpoint/2010/main" val="429371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pt-PT"/>
              <a:t>Clique para editar o estilo de título do Modelo Global</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Editar os estilos de texto do Modelo Global</a:t>
            </a:r>
          </a:p>
        </p:txBody>
      </p:sp>
      <p:sp>
        <p:nvSpPr>
          <p:cNvPr id="5" name="Date Placeholder 4"/>
          <p:cNvSpPr>
            <a:spLocks noGrp="1"/>
          </p:cNvSpPr>
          <p:nvPr>
            <p:ph type="dt" sz="half" idx="10"/>
          </p:nvPr>
        </p:nvSpPr>
        <p:spPr/>
        <p:txBody>
          <a:bodyPr/>
          <a:lstStyle/>
          <a:p>
            <a:fld id="{CFD0D4A1-B74B-4957-89AF-6BA07022F939}" type="datetime1">
              <a:rPr lang="pt-PT" smtClean="0"/>
              <a:t>20/04/2022</a:t>
            </a:fld>
            <a:endParaRPr lang="pt-PT"/>
          </a:p>
        </p:txBody>
      </p:sp>
      <p:sp>
        <p:nvSpPr>
          <p:cNvPr id="6" name="Footer Placeholder 5"/>
          <p:cNvSpPr>
            <a:spLocks noGrp="1"/>
          </p:cNvSpPr>
          <p:nvPr>
            <p:ph type="ftr" sz="quarter" idx="11"/>
          </p:nvPr>
        </p:nvSpPr>
        <p:spPr/>
        <p:txBody>
          <a:bodyPr/>
          <a:lstStyle/>
          <a:p>
            <a:r>
              <a:rPr lang="pl-PL"/>
              <a:t>AMoreira - EAIS - Embedded Artificial Intelligence Systems</a:t>
            </a:r>
            <a:endParaRPr lang="pt-PT"/>
          </a:p>
        </p:txBody>
      </p:sp>
      <p:sp>
        <p:nvSpPr>
          <p:cNvPr id="7" name="Slide Number Placeholder 6"/>
          <p:cNvSpPr>
            <a:spLocks noGrp="1"/>
          </p:cNvSpPr>
          <p:nvPr>
            <p:ph type="sldNum" sz="quarter" idx="12"/>
          </p:nvPr>
        </p:nvSpPr>
        <p:spPr/>
        <p:txBody>
          <a:bodyPr/>
          <a:lstStyle/>
          <a:p>
            <a:fld id="{3A728B97-0C0B-4CC5-B386-8A9695770674}" type="slidenum">
              <a:rPr lang="pt-PT" smtClean="0"/>
              <a:t>‹#›</a:t>
            </a:fld>
            <a:endParaRPr lang="pt-PT"/>
          </a:p>
        </p:txBody>
      </p:sp>
    </p:spTree>
    <p:extLst>
      <p:ext uri="{BB962C8B-B14F-4D97-AF65-F5344CB8AC3E}">
        <p14:creationId xmlns:p14="http://schemas.microsoft.com/office/powerpoint/2010/main" val="368615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pt-PT"/>
              <a:t>Clique para editar o estilo de título do Modelo Global</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PT"/>
              <a:t>Clique no ícone para adicionar uma imagem</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Editar os estilos de texto do Modelo Global</a:t>
            </a:r>
          </a:p>
        </p:txBody>
      </p:sp>
      <p:sp>
        <p:nvSpPr>
          <p:cNvPr id="5" name="Date Placeholder 4"/>
          <p:cNvSpPr>
            <a:spLocks noGrp="1"/>
          </p:cNvSpPr>
          <p:nvPr>
            <p:ph type="dt" sz="half" idx="10"/>
          </p:nvPr>
        </p:nvSpPr>
        <p:spPr/>
        <p:txBody>
          <a:bodyPr/>
          <a:lstStyle/>
          <a:p>
            <a:fld id="{A9E89DE4-CF7C-4EC7-8807-192E5F82642D}" type="datetime1">
              <a:rPr lang="pt-PT" smtClean="0"/>
              <a:t>20/04/2022</a:t>
            </a:fld>
            <a:endParaRPr lang="pt-PT"/>
          </a:p>
        </p:txBody>
      </p:sp>
      <p:sp>
        <p:nvSpPr>
          <p:cNvPr id="6" name="Footer Placeholder 5"/>
          <p:cNvSpPr>
            <a:spLocks noGrp="1"/>
          </p:cNvSpPr>
          <p:nvPr>
            <p:ph type="ftr" sz="quarter" idx="11"/>
          </p:nvPr>
        </p:nvSpPr>
        <p:spPr/>
        <p:txBody>
          <a:bodyPr/>
          <a:lstStyle/>
          <a:p>
            <a:r>
              <a:rPr lang="pl-PL"/>
              <a:t>AMoreira - EAIS - Embedded Artificial Intelligence Systems</a:t>
            </a:r>
            <a:endParaRPr lang="pt-PT"/>
          </a:p>
        </p:txBody>
      </p:sp>
      <p:sp>
        <p:nvSpPr>
          <p:cNvPr id="7" name="Slide Number Placeholder 6"/>
          <p:cNvSpPr>
            <a:spLocks noGrp="1"/>
          </p:cNvSpPr>
          <p:nvPr>
            <p:ph type="sldNum" sz="quarter" idx="12"/>
          </p:nvPr>
        </p:nvSpPr>
        <p:spPr/>
        <p:txBody>
          <a:bodyPr/>
          <a:lstStyle/>
          <a:p>
            <a:fld id="{3A728B97-0C0B-4CC5-B386-8A9695770674}" type="slidenum">
              <a:rPr lang="pt-PT" smtClean="0"/>
              <a:t>‹#›</a:t>
            </a:fld>
            <a:endParaRPr lang="pt-PT"/>
          </a:p>
        </p:txBody>
      </p:sp>
    </p:spTree>
    <p:extLst>
      <p:ext uri="{BB962C8B-B14F-4D97-AF65-F5344CB8AC3E}">
        <p14:creationId xmlns:p14="http://schemas.microsoft.com/office/powerpoint/2010/main" val="560332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pt-PT"/>
              <a:t>Clique para editar o estilo de título do Modelo Global</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42EBFA-11AA-48D4-AA55-3B6540F9CF98}" type="datetime1">
              <a:rPr lang="pt-PT" smtClean="0"/>
              <a:t>20/04/2022</a:t>
            </a:fld>
            <a:endParaRPr lang="pt-PT"/>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pl-PL"/>
              <a:t>AMoreira - EAIS - Embedded Artificial Intelligence Systems</a:t>
            </a:r>
            <a:endParaRPr lang="pt-PT"/>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728B97-0C0B-4CC5-B386-8A9695770674}" type="slidenum">
              <a:rPr lang="pt-PT" smtClean="0"/>
              <a:t>‹#›</a:t>
            </a:fld>
            <a:endParaRPr lang="pt-PT"/>
          </a:p>
        </p:txBody>
      </p:sp>
    </p:spTree>
    <p:extLst>
      <p:ext uri="{BB962C8B-B14F-4D97-AF65-F5344CB8AC3E}">
        <p14:creationId xmlns:p14="http://schemas.microsoft.com/office/powerpoint/2010/main" val="24899444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microsoft.com/office/2007/relationships/hdphoto" Target="../media/hdphoto2.wdp"/><Relationship Id="rId4" Type="http://schemas.openxmlformats.org/officeDocument/2006/relationships/image" Target="../media/image23.jpeg"/></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4.wdp"/></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5.wdp"/></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5.wdp"/></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6.wdp"/></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5.wdp"/></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microsoft.com/office/2007/relationships/hdphoto" Target="../media/hdphoto7.wdp"/></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8.wdp"/></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microsoft.com/office/2007/relationships/hdphoto" Target="../media/hdphoto9.wdp"/></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microsoft.com/office/2007/relationships/hdphoto" Target="../media/hdphoto10.wdp"/></Relationships>
</file>

<file path=ppt/slides/_rels/slide23.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hyperlink" Target="http://www.arduino.cc"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7.jpeg"/><Relationship Id="rId7"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5.png"/><Relationship Id="rId5" Type="http://schemas.microsoft.com/office/2007/relationships/hdphoto" Target="../media/hdphoto12.wdp"/><Relationship Id="rId4" Type="http://schemas.microsoft.com/office/2007/relationships/hdphoto" Target="../media/hdphoto11.wdp"/></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1.png"/><Relationship Id="rId4" Type="http://schemas.microsoft.com/office/2007/relationships/hdphoto" Target="../media/hdphoto13.wdp"/></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www.ted.com/talks/massimo_banzi_how_arduino_is_open_sourcing_imagination?utm_source=tedcomshare&amp;utm_medium=referral&amp;utm_campaign=tedspread"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emf"/><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emf"/><Relationship Id="rId1" Type="http://schemas.openxmlformats.org/officeDocument/2006/relationships/slideLayout" Target="../slideLayouts/slideLayout2.xml"/><Relationship Id="rId6" Type="http://schemas.openxmlformats.org/officeDocument/2006/relationships/image" Target="../media/image53.jpeg"/><Relationship Id="rId5" Type="http://schemas.openxmlformats.org/officeDocument/2006/relationships/image" Target="../media/image52.png"/><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2.jpg"/><Relationship Id="rId7"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jpeg"/><Relationship Id="rId4" Type="http://schemas.openxmlformats.org/officeDocument/2006/relationships/image" Target="../media/image13.jpg"/></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7" Type="http://schemas.openxmlformats.org/officeDocument/2006/relationships/customXml" Target="../ink/ink3.xml"/><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customXml" Target="../ink/ink2.xml"/><Relationship Id="rId4" Type="http://schemas.openxmlformats.org/officeDocument/2006/relationships/image" Target="../media/image22.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295565" y="1122363"/>
            <a:ext cx="8460508" cy="23876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I</a:t>
            </a:r>
            <a:r>
              <a:rPr lang="pt-PT" b="1" dirty="0" err="1"/>
              <a:t>ntroduction</a:t>
            </a:r>
            <a:r>
              <a:rPr lang="pt-PT" b="1" dirty="0"/>
              <a:t> to …</a:t>
            </a:r>
          </a:p>
          <a:p>
            <a:r>
              <a:rPr lang="pt-PT" b="1" dirty="0"/>
              <a:t>(</a:t>
            </a:r>
            <a:r>
              <a:rPr lang="pt-PT" b="1" dirty="0" err="1"/>
              <a:t>tiny</a:t>
            </a:r>
            <a:r>
              <a:rPr lang="pt-PT" b="1" dirty="0"/>
              <a:t>) </a:t>
            </a:r>
            <a:r>
              <a:rPr lang="pt-PT" b="1" dirty="0" err="1"/>
              <a:t>Embedded</a:t>
            </a:r>
            <a:r>
              <a:rPr lang="pt-PT" b="1" dirty="0"/>
              <a:t> </a:t>
            </a:r>
            <a:r>
              <a:rPr lang="pt-PT" b="1" dirty="0" err="1"/>
              <a:t>Systems</a:t>
            </a:r>
            <a:endParaRPr lang="pt-PT" b="1" dirty="0"/>
          </a:p>
        </p:txBody>
      </p:sp>
      <p:sp>
        <p:nvSpPr>
          <p:cNvPr id="6" name="AutoShape 2" descr="ARM_chip.png"/>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PT"/>
          </a:p>
        </p:txBody>
      </p:sp>
      <p:pic>
        <p:nvPicPr>
          <p:cNvPr id="7" name="Imagem 6"/>
          <p:cNvPicPr>
            <a:picLocks noChangeAspect="1"/>
          </p:cNvPicPr>
          <p:nvPr/>
        </p:nvPicPr>
        <p:blipFill>
          <a:blip r:embed="rId2"/>
          <a:stretch>
            <a:fillRect/>
          </a:stretch>
        </p:blipFill>
        <p:spPr>
          <a:xfrm>
            <a:off x="6438900" y="5066926"/>
            <a:ext cx="2434024" cy="1791074"/>
          </a:xfrm>
          <a:prstGeom prst="rect">
            <a:avLst/>
          </a:prstGeom>
        </p:spPr>
      </p:pic>
      <p:sp>
        <p:nvSpPr>
          <p:cNvPr id="8" name="Marcador de Posição do Rodapé 7"/>
          <p:cNvSpPr>
            <a:spLocks noGrp="1"/>
          </p:cNvSpPr>
          <p:nvPr>
            <p:ph type="ftr" sz="quarter" idx="11"/>
          </p:nvPr>
        </p:nvSpPr>
        <p:spPr/>
        <p:txBody>
          <a:bodyPr/>
          <a:lstStyle/>
          <a:p>
            <a:r>
              <a:rPr lang="pl-PL"/>
              <a:t>AMoreira - EAIS - Embedded Artificial Intelligence Systems</a:t>
            </a:r>
            <a:endParaRPr lang="pt-PT" dirty="0"/>
          </a:p>
        </p:txBody>
      </p:sp>
      <p:sp>
        <p:nvSpPr>
          <p:cNvPr id="9" name="Marcador de Posição do Número do Diapositivo 8"/>
          <p:cNvSpPr>
            <a:spLocks noGrp="1"/>
          </p:cNvSpPr>
          <p:nvPr>
            <p:ph type="sldNum" sz="quarter" idx="12"/>
          </p:nvPr>
        </p:nvSpPr>
        <p:spPr/>
        <p:txBody>
          <a:bodyPr/>
          <a:lstStyle/>
          <a:p>
            <a:fld id="{3A728B97-0C0B-4CC5-B386-8A9695770674}" type="slidenum">
              <a:rPr lang="pt-PT" smtClean="0"/>
              <a:t>1</a:t>
            </a:fld>
            <a:endParaRPr lang="pt-PT"/>
          </a:p>
        </p:txBody>
      </p:sp>
    </p:spTree>
    <p:extLst>
      <p:ext uri="{BB962C8B-B14F-4D97-AF65-F5344CB8AC3E}">
        <p14:creationId xmlns:p14="http://schemas.microsoft.com/office/powerpoint/2010/main" val="2180977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Install Arduino Drivers</a:t>
            </a:r>
          </a:p>
        </p:txBody>
      </p:sp>
      <p:pic>
        <p:nvPicPr>
          <p:cNvPr id="4" name="Content Placeholder 3" descr="Screen Shot 2016-10-07 at 6.25.12 PM.png"/>
          <p:cNvPicPr>
            <a:picLocks noGrp="1" noChangeAspect="1"/>
          </p:cNvPicPr>
          <p:nvPr>
            <p:ph idx="1"/>
          </p:nvPr>
        </p:nvPicPr>
        <p:blipFill>
          <a:blip r:embed="rId3">
            <a:extLst>
              <a:ext uri="{28A0092B-C50C-407E-A947-70E740481C1C}">
                <a14:useLocalDpi xmlns:a14="http://schemas.microsoft.com/office/drawing/2010/main" val="0"/>
              </a:ext>
            </a:extLst>
          </a:blip>
          <a:srcRect l="-15788" r="-15788"/>
          <a:stretch>
            <a:fillRect/>
          </a:stretch>
        </p:blipFill>
        <p:spPr>
          <a:xfrm>
            <a:off x="463748" y="1262596"/>
            <a:ext cx="8216503" cy="4715931"/>
          </a:xfrm>
        </p:spPr>
      </p:pic>
      <p:sp>
        <p:nvSpPr>
          <p:cNvPr id="3" name="Footer Placeholder 2">
            <a:extLst>
              <a:ext uri="{FF2B5EF4-FFF2-40B4-BE49-F238E27FC236}">
                <a16:creationId xmlns:a16="http://schemas.microsoft.com/office/drawing/2014/main" id="{9C04A292-A58F-4F8F-8019-CED705EF9AA4}"/>
              </a:ext>
            </a:extLst>
          </p:cNvPr>
          <p:cNvSpPr>
            <a:spLocks noGrp="1"/>
          </p:cNvSpPr>
          <p:nvPr>
            <p:ph type="ftr" sz="quarter" idx="11"/>
          </p:nvPr>
        </p:nvSpPr>
        <p:spPr/>
        <p:txBody>
          <a:bodyPr/>
          <a:lstStyle/>
          <a:p>
            <a:r>
              <a:rPr lang="pl-PL"/>
              <a:t>AMoreira - EAIS - Embedded Artificial Intelligence Systems</a:t>
            </a:r>
            <a:endParaRPr lang="pt-PT"/>
          </a:p>
        </p:txBody>
      </p:sp>
      <p:sp>
        <p:nvSpPr>
          <p:cNvPr id="8" name="Slide Number Placeholder 7">
            <a:extLst>
              <a:ext uri="{FF2B5EF4-FFF2-40B4-BE49-F238E27FC236}">
                <a16:creationId xmlns:a16="http://schemas.microsoft.com/office/drawing/2014/main" id="{5CDE7C70-7B45-458C-BB84-8209DAEC268B}"/>
              </a:ext>
            </a:extLst>
          </p:cNvPr>
          <p:cNvSpPr>
            <a:spLocks noGrp="1"/>
          </p:cNvSpPr>
          <p:nvPr>
            <p:ph type="sldNum" sz="quarter" idx="12"/>
          </p:nvPr>
        </p:nvSpPr>
        <p:spPr/>
        <p:txBody>
          <a:bodyPr/>
          <a:lstStyle/>
          <a:p>
            <a:fld id="{3A728B97-0C0B-4CC5-B386-8A9695770674}" type="slidenum">
              <a:rPr lang="pt-PT" smtClean="0"/>
              <a:t>10</a:t>
            </a:fld>
            <a:endParaRPr lang="pt-PT"/>
          </a:p>
        </p:txBody>
      </p:sp>
    </p:spTree>
    <p:extLst>
      <p:ext uri="{BB962C8B-B14F-4D97-AF65-F5344CB8AC3E}">
        <p14:creationId xmlns:p14="http://schemas.microsoft.com/office/powerpoint/2010/main" val="392051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OPEN </a:t>
            </a:r>
            <a:r>
              <a:rPr lang="en-US" sz="3600" b="1" dirty="0" err="1"/>
              <a:t>arduino</a:t>
            </a:r>
            <a:r>
              <a:rPr lang="en-US" sz="3600" b="1" dirty="0"/>
              <a:t> ide</a:t>
            </a:r>
          </a:p>
        </p:txBody>
      </p:sp>
      <p:pic>
        <p:nvPicPr>
          <p:cNvPr id="4" name="Content Placeholder 5" descr="Screen Shot 2016-10-07 at 7.39.28 PM.png"/>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735" r="-2735"/>
          <a:stretch/>
        </p:blipFill>
        <p:spPr>
          <a:xfrm>
            <a:off x="2589743" y="1128880"/>
            <a:ext cx="5841999" cy="4600239"/>
          </a:xfrm>
          <a:prstGeom prst="rect">
            <a:avLst/>
          </a:prstGeom>
        </p:spPr>
      </p:pic>
      <p:sp>
        <p:nvSpPr>
          <p:cNvPr id="3" name="Footer Placeholder 2">
            <a:extLst>
              <a:ext uri="{FF2B5EF4-FFF2-40B4-BE49-F238E27FC236}">
                <a16:creationId xmlns:a16="http://schemas.microsoft.com/office/drawing/2014/main" id="{6A0BCC1B-A9DE-4713-8B5D-2873FAF4B853}"/>
              </a:ext>
            </a:extLst>
          </p:cNvPr>
          <p:cNvSpPr>
            <a:spLocks noGrp="1"/>
          </p:cNvSpPr>
          <p:nvPr>
            <p:ph type="ftr" sz="quarter" idx="11"/>
          </p:nvPr>
        </p:nvSpPr>
        <p:spPr/>
        <p:txBody>
          <a:bodyPr/>
          <a:lstStyle/>
          <a:p>
            <a:r>
              <a:rPr lang="pl-PL"/>
              <a:t>AMoreira - EAIS - Embedded Artificial Intelligence Systems</a:t>
            </a:r>
            <a:endParaRPr lang="pt-PT"/>
          </a:p>
        </p:txBody>
      </p:sp>
      <p:sp>
        <p:nvSpPr>
          <p:cNvPr id="8" name="Slide Number Placeholder 7">
            <a:extLst>
              <a:ext uri="{FF2B5EF4-FFF2-40B4-BE49-F238E27FC236}">
                <a16:creationId xmlns:a16="http://schemas.microsoft.com/office/drawing/2014/main" id="{E74B6809-066E-4F15-83C4-D46952F17C60}"/>
              </a:ext>
            </a:extLst>
          </p:cNvPr>
          <p:cNvSpPr>
            <a:spLocks noGrp="1"/>
          </p:cNvSpPr>
          <p:nvPr>
            <p:ph type="sldNum" sz="quarter" idx="12"/>
          </p:nvPr>
        </p:nvSpPr>
        <p:spPr/>
        <p:txBody>
          <a:bodyPr/>
          <a:lstStyle/>
          <a:p>
            <a:fld id="{3A728B97-0C0B-4CC5-B386-8A9695770674}" type="slidenum">
              <a:rPr lang="pt-PT" smtClean="0"/>
              <a:t>11</a:t>
            </a:fld>
            <a:endParaRPr lang="pt-PT"/>
          </a:p>
        </p:txBody>
      </p:sp>
    </p:spTree>
    <p:extLst>
      <p:ext uri="{BB962C8B-B14F-4D97-AF65-F5344CB8AC3E}">
        <p14:creationId xmlns:p14="http://schemas.microsoft.com/office/powerpoint/2010/main" val="1884291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Select your Board</a:t>
            </a:r>
          </a:p>
        </p:txBody>
      </p:sp>
      <p:pic>
        <p:nvPicPr>
          <p:cNvPr id="4" name="Content Placeholder 3" descr="Screen Shot 2016-10-07 at 8.59.29 PM.png"/>
          <p:cNvPicPr>
            <a:picLocks noGrp="1" noChangeAspect="1"/>
          </p:cNvPicPr>
          <p:nvPr>
            <p:ph idx="1"/>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4443" r="2709" b="5607"/>
          <a:stretch/>
        </p:blipFill>
        <p:spPr>
          <a:xfrm>
            <a:off x="914400" y="1752602"/>
            <a:ext cx="6880800" cy="4512731"/>
          </a:xfrm>
        </p:spPr>
      </p:pic>
      <p:sp>
        <p:nvSpPr>
          <p:cNvPr id="3" name="Footer Placeholder 2">
            <a:extLst>
              <a:ext uri="{FF2B5EF4-FFF2-40B4-BE49-F238E27FC236}">
                <a16:creationId xmlns:a16="http://schemas.microsoft.com/office/drawing/2014/main" id="{F1AD9052-E1C2-46E9-AF1D-CDB2CB77D4FD}"/>
              </a:ext>
            </a:extLst>
          </p:cNvPr>
          <p:cNvSpPr>
            <a:spLocks noGrp="1"/>
          </p:cNvSpPr>
          <p:nvPr>
            <p:ph type="ftr" sz="quarter" idx="11"/>
          </p:nvPr>
        </p:nvSpPr>
        <p:spPr/>
        <p:txBody>
          <a:bodyPr/>
          <a:lstStyle/>
          <a:p>
            <a:r>
              <a:rPr lang="pl-PL"/>
              <a:t>AMoreira - EAIS - Embedded Artificial Intelligence Systems</a:t>
            </a:r>
            <a:endParaRPr lang="pt-PT"/>
          </a:p>
        </p:txBody>
      </p:sp>
      <p:sp>
        <p:nvSpPr>
          <p:cNvPr id="8" name="Slide Number Placeholder 7">
            <a:extLst>
              <a:ext uri="{FF2B5EF4-FFF2-40B4-BE49-F238E27FC236}">
                <a16:creationId xmlns:a16="http://schemas.microsoft.com/office/drawing/2014/main" id="{3E11E659-438F-4436-9256-9241C41563D6}"/>
              </a:ext>
            </a:extLst>
          </p:cNvPr>
          <p:cNvSpPr>
            <a:spLocks noGrp="1"/>
          </p:cNvSpPr>
          <p:nvPr>
            <p:ph type="sldNum" sz="quarter" idx="12"/>
          </p:nvPr>
        </p:nvSpPr>
        <p:spPr/>
        <p:txBody>
          <a:bodyPr/>
          <a:lstStyle/>
          <a:p>
            <a:fld id="{3A728B97-0C0B-4CC5-B386-8A9695770674}" type="slidenum">
              <a:rPr lang="pt-PT" smtClean="0"/>
              <a:t>12</a:t>
            </a:fld>
            <a:endParaRPr lang="pt-PT"/>
          </a:p>
        </p:txBody>
      </p:sp>
    </p:spTree>
    <p:extLst>
      <p:ext uri="{BB962C8B-B14F-4D97-AF65-F5344CB8AC3E}">
        <p14:creationId xmlns:p14="http://schemas.microsoft.com/office/powerpoint/2010/main" val="427286888"/>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Select Serial Device (Windows)</a:t>
            </a:r>
          </a:p>
        </p:txBody>
      </p:sp>
      <p:pic>
        <p:nvPicPr>
          <p:cNvPr id="4" name="Content Placeholder 3" descr="Screen Shot 2016-10-07 at 9.00.47 PM.png"/>
          <p:cNvPicPr>
            <a:picLocks noGrp="1" noChangeAspect="1"/>
          </p:cNvPicPr>
          <p:nvPr>
            <p:ph idx="1"/>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6090" r="2667" b="-5936"/>
          <a:stretch/>
        </p:blipFill>
        <p:spPr>
          <a:xfrm>
            <a:off x="1123434" y="1430867"/>
            <a:ext cx="6639441" cy="3077183"/>
          </a:xfrm>
        </p:spPr>
      </p:pic>
      <p:sp>
        <p:nvSpPr>
          <p:cNvPr id="3" name="Footer Placeholder 2">
            <a:extLst>
              <a:ext uri="{FF2B5EF4-FFF2-40B4-BE49-F238E27FC236}">
                <a16:creationId xmlns:a16="http://schemas.microsoft.com/office/drawing/2014/main" id="{B70A64F6-2307-4C1E-9839-B7C30850E555}"/>
              </a:ext>
            </a:extLst>
          </p:cNvPr>
          <p:cNvSpPr>
            <a:spLocks noGrp="1"/>
          </p:cNvSpPr>
          <p:nvPr>
            <p:ph type="ftr" sz="quarter" idx="11"/>
          </p:nvPr>
        </p:nvSpPr>
        <p:spPr/>
        <p:txBody>
          <a:bodyPr/>
          <a:lstStyle/>
          <a:p>
            <a:r>
              <a:rPr lang="pl-PL"/>
              <a:t>AMoreira - EAIS - Embedded Artificial Intelligence Systems</a:t>
            </a:r>
            <a:endParaRPr lang="pt-PT"/>
          </a:p>
        </p:txBody>
      </p:sp>
      <p:sp>
        <p:nvSpPr>
          <p:cNvPr id="8" name="Slide Number Placeholder 7">
            <a:extLst>
              <a:ext uri="{FF2B5EF4-FFF2-40B4-BE49-F238E27FC236}">
                <a16:creationId xmlns:a16="http://schemas.microsoft.com/office/drawing/2014/main" id="{ABF10B7F-592E-4D44-BDB6-34ADB4B50D8A}"/>
              </a:ext>
            </a:extLst>
          </p:cNvPr>
          <p:cNvSpPr>
            <a:spLocks noGrp="1"/>
          </p:cNvSpPr>
          <p:nvPr>
            <p:ph type="sldNum" sz="quarter" idx="12"/>
          </p:nvPr>
        </p:nvSpPr>
        <p:spPr/>
        <p:txBody>
          <a:bodyPr/>
          <a:lstStyle/>
          <a:p>
            <a:fld id="{3A728B97-0C0B-4CC5-B386-8A9695770674}" type="slidenum">
              <a:rPr lang="pt-PT" smtClean="0"/>
              <a:t>13</a:t>
            </a:fld>
            <a:endParaRPr lang="pt-PT"/>
          </a:p>
        </p:txBody>
      </p:sp>
    </p:spTree>
    <p:extLst>
      <p:ext uri="{BB962C8B-B14F-4D97-AF65-F5344CB8AC3E}">
        <p14:creationId xmlns:p14="http://schemas.microsoft.com/office/powerpoint/2010/main" val="3157649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 the </a:t>
            </a:r>
            <a:r>
              <a:rPr lang="en-US" dirty="0" err="1"/>
              <a:t>Arduino</a:t>
            </a:r>
            <a:r>
              <a:rPr lang="en-US" dirty="0"/>
              <a:t> GUI</a:t>
            </a:r>
          </a:p>
        </p:txBody>
      </p:sp>
      <p:pic>
        <p:nvPicPr>
          <p:cNvPr id="6" name="Content Placeholder 5" descr="Screen Shot 2016-10-07 at 7.39.28 PM.png"/>
          <p:cNvPicPr>
            <a:picLocks noGrp="1" noChangeAspect="1"/>
          </p:cNvPicPr>
          <p:nvPr>
            <p:ph idx="1"/>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735" r="-2735"/>
          <a:stretch/>
        </p:blipFill>
        <p:spPr>
          <a:xfrm>
            <a:off x="2592220" y="1295146"/>
            <a:ext cx="6036286" cy="4753229"/>
          </a:xfrm>
        </p:spPr>
      </p:pic>
      <p:sp>
        <p:nvSpPr>
          <p:cNvPr id="7" name="Donut 6"/>
          <p:cNvSpPr/>
          <p:nvPr/>
        </p:nvSpPr>
        <p:spPr>
          <a:xfrm>
            <a:off x="2709616" y="1424247"/>
            <a:ext cx="437452" cy="414851"/>
          </a:xfrm>
          <a:prstGeom prst="donut">
            <a:avLst>
              <a:gd name="adj" fmla="val 3648"/>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169332" y="1938851"/>
            <a:ext cx="2356211" cy="1292662"/>
          </a:xfrm>
          <a:prstGeom prst="rect">
            <a:avLst/>
          </a:prstGeom>
          <a:noFill/>
        </p:spPr>
        <p:txBody>
          <a:bodyPr wrap="square" rtlCol="0">
            <a:spAutoFit/>
          </a:bodyPr>
          <a:lstStyle/>
          <a:p>
            <a:r>
              <a:rPr lang="en-US" sz="2400" b="1" dirty="0"/>
              <a:t>Verify: </a:t>
            </a:r>
            <a:r>
              <a:rPr lang="en-US" dirty="0"/>
              <a:t>Compiles and approves your code. Will catch errors in syntax.</a:t>
            </a:r>
          </a:p>
        </p:txBody>
      </p:sp>
      <p:sp>
        <p:nvSpPr>
          <p:cNvPr id="3" name="Footer Placeholder 2">
            <a:extLst>
              <a:ext uri="{FF2B5EF4-FFF2-40B4-BE49-F238E27FC236}">
                <a16:creationId xmlns:a16="http://schemas.microsoft.com/office/drawing/2014/main" id="{D31EC453-A0B7-4500-AF9A-46DB48CAC159}"/>
              </a:ext>
            </a:extLst>
          </p:cNvPr>
          <p:cNvSpPr>
            <a:spLocks noGrp="1"/>
          </p:cNvSpPr>
          <p:nvPr>
            <p:ph type="ftr" sz="quarter" idx="11"/>
          </p:nvPr>
        </p:nvSpPr>
        <p:spPr/>
        <p:txBody>
          <a:bodyPr/>
          <a:lstStyle/>
          <a:p>
            <a:r>
              <a:rPr lang="pl-PL"/>
              <a:t>AMoreira - EAIS - Embedded Artificial Intelligence Systems</a:t>
            </a:r>
            <a:endParaRPr lang="pt-PT"/>
          </a:p>
        </p:txBody>
      </p:sp>
      <p:sp>
        <p:nvSpPr>
          <p:cNvPr id="4" name="Slide Number Placeholder 3">
            <a:extLst>
              <a:ext uri="{FF2B5EF4-FFF2-40B4-BE49-F238E27FC236}">
                <a16:creationId xmlns:a16="http://schemas.microsoft.com/office/drawing/2014/main" id="{0D9E777E-217F-4143-9315-FDBE297B5B61}"/>
              </a:ext>
            </a:extLst>
          </p:cNvPr>
          <p:cNvSpPr>
            <a:spLocks noGrp="1"/>
          </p:cNvSpPr>
          <p:nvPr>
            <p:ph type="sldNum" sz="quarter" idx="12"/>
          </p:nvPr>
        </p:nvSpPr>
        <p:spPr/>
        <p:txBody>
          <a:bodyPr/>
          <a:lstStyle/>
          <a:p>
            <a:fld id="{3A728B97-0C0B-4CC5-B386-8A9695770674}" type="slidenum">
              <a:rPr lang="pt-PT" smtClean="0"/>
              <a:t>14</a:t>
            </a:fld>
            <a:endParaRPr lang="pt-PT"/>
          </a:p>
        </p:txBody>
      </p:sp>
    </p:spTree>
    <p:extLst>
      <p:ext uri="{BB962C8B-B14F-4D97-AF65-F5344CB8AC3E}">
        <p14:creationId xmlns:p14="http://schemas.microsoft.com/office/powerpoint/2010/main" val="2719787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 the </a:t>
            </a:r>
            <a:r>
              <a:rPr lang="en-US" dirty="0" err="1"/>
              <a:t>Arduino</a:t>
            </a:r>
            <a:r>
              <a:rPr lang="en-US" dirty="0"/>
              <a:t> GUI</a:t>
            </a:r>
          </a:p>
        </p:txBody>
      </p:sp>
      <p:pic>
        <p:nvPicPr>
          <p:cNvPr id="6" name="Content Placeholder 5" descr="Screen Shot 2016-10-07 at 7.39.28 PM.png"/>
          <p:cNvPicPr>
            <a:picLocks noGrp="1" noChangeAspect="1"/>
          </p:cNvPicPr>
          <p:nvPr>
            <p:ph idx="1"/>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735" r="-2735"/>
          <a:stretch/>
        </p:blipFill>
        <p:spPr>
          <a:xfrm>
            <a:off x="2500062" y="1370526"/>
            <a:ext cx="6015288" cy="4736694"/>
          </a:xfrm>
        </p:spPr>
      </p:pic>
      <p:sp>
        <p:nvSpPr>
          <p:cNvPr id="7" name="Donut 6"/>
          <p:cNvSpPr/>
          <p:nvPr/>
        </p:nvSpPr>
        <p:spPr>
          <a:xfrm>
            <a:off x="2890591" y="1547252"/>
            <a:ext cx="378527" cy="363024"/>
          </a:xfrm>
          <a:prstGeom prst="donut">
            <a:avLst>
              <a:gd name="adj" fmla="val 3648"/>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169333" y="1938851"/>
            <a:ext cx="2150534" cy="1846659"/>
          </a:xfrm>
          <a:prstGeom prst="rect">
            <a:avLst/>
          </a:prstGeom>
          <a:noFill/>
        </p:spPr>
        <p:txBody>
          <a:bodyPr wrap="square" rtlCol="0">
            <a:spAutoFit/>
          </a:bodyPr>
          <a:lstStyle/>
          <a:p>
            <a:r>
              <a:rPr lang="en-US" sz="2400" b="1" dirty="0"/>
              <a:t>Upload: </a:t>
            </a:r>
            <a:r>
              <a:rPr lang="en-US" dirty="0"/>
              <a:t>Sends your code to the board. When you click it you should see lights on your board blink rapidly.</a:t>
            </a:r>
          </a:p>
        </p:txBody>
      </p:sp>
      <p:sp>
        <p:nvSpPr>
          <p:cNvPr id="3" name="Footer Placeholder 2">
            <a:extLst>
              <a:ext uri="{FF2B5EF4-FFF2-40B4-BE49-F238E27FC236}">
                <a16:creationId xmlns:a16="http://schemas.microsoft.com/office/drawing/2014/main" id="{42179CC8-4E38-4CB6-A118-C21A30F8230A}"/>
              </a:ext>
            </a:extLst>
          </p:cNvPr>
          <p:cNvSpPr>
            <a:spLocks noGrp="1"/>
          </p:cNvSpPr>
          <p:nvPr>
            <p:ph type="ftr" sz="quarter" idx="11"/>
          </p:nvPr>
        </p:nvSpPr>
        <p:spPr/>
        <p:txBody>
          <a:bodyPr/>
          <a:lstStyle/>
          <a:p>
            <a:r>
              <a:rPr lang="pl-PL"/>
              <a:t>AMoreira - EAIS - Embedded Artificial Intelligence Systems</a:t>
            </a:r>
            <a:endParaRPr lang="pt-PT"/>
          </a:p>
        </p:txBody>
      </p:sp>
      <p:sp>
        <p:nvSpPr>
          <p:cNvPr id="4" name="Slide Number Placeholder 3">
            <a:extLst>
              <a:ext uri="{FF2B5EF4-FFF2-40B4-BE49-F238E27FC236}">
                <a16:creationId xmlns:a16="http://schemas.microsoft.com/office/drawing/2014/main" id="{BE2BFEEA-87F6-4FF8-8C36-E4D7F8FD87A0}"/>
              </a:ext>
            </a:extLst>
          </p:cNvPr>
          <p:cNvSpPr>
            <a:spLocks noGrp="1"/>
          </p:cNvSpPr>
          <p:nvPr>
            <p:ph type="sldNum" sz="quarter" idx="12"/>
          </p:nvPr>
        </p:nvSpPr>
        <p:spPr/>
        <p:txBody>
          <a:bodyPr/>
          <a:lstStyle/>
          <a:p>
            <a:fld id="{3A728B97-0C0B-4CC5-B386-8A9695770674}" type="slidenum">
              <a:rPr lang="pt-PT" smtClean="0"/>
              <a:t>15</a:t>
            </a:fld>
            <a:endParaRPr lang="pt-PT"/>
          </a:p>
        </p:txBody>
      </p:sp>
    </p:spTree>
    <p:extLst>
      <p:ext uri="{BB962C8B-B14F-4D97-AF65-F5344CB8AC3E}">
        <p14:creationId xmlns:p14="http://schemas.microsoft.com/office/powerpoint/2010/main" val="2434439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 the </a:t>
            </a:r>
            <a:r>
              <a:rPr lang="en-US" dirty="0" err="1"/>
              <a:t>Arduino</a:t>
            </a:r>
            <a:r>
              <a:rPr lang="en-US" dirty="0"/>
              <a:t> GUI</a:t>
            </a:r>
          </a:p>
        </p:txBody>
      </p:sp>
      <p:pic>
        <p:nvPicPr>
          <p:cNvPr id="6" name="Content Placeholder 5" descr="Screen Shot 2016-10-07 at 7.39.28 PM.png"/>
          <p:cNvPicPr>
            <a:picLocks noGrp="1" noChangeAspect="1"/>
          </p:cNvPicPr>
          <p:nvPr>
            <p:ph idx="1"/>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735" r="-2735"/>
          <a:stretch/>
        </p:blipFill>
        <p:spPr>
          <a:xfrm>
            <a:off x="2455334" y="1311681"/>
            <a:ext cx="6570133" cy="5173603"/>
          </a:xfrm>
        </p:spPr>
      </p:pic>
      <p:sp>
        <p:nvSpPr>
          <p:cNvPr id="7" name="Donut 6"/>
          <p:cNvSpPr/>
          <p:nvPr/>
        </p:nvSpPr>
        <p:spPr>
          <a:xfrm>
            <a:off x="3050467" y="1380051"/>
            <a:ext cx="626533" cy="558800"/>
          </a:xfrm>
          <a:prstGeom prst="donut">
            <a:avLst>
              <a:gd name="adj" fmla="val 3648"/>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169333" y="1938851"/>
            <a:ext cx="2150534" cy="1015663"/>
          </a:xfrm>
          <a:prstGeom prst="rect">
            <a:avLst/>
          </a:prstGeom>
          <a:noFill/>
        </p:spPr>
        <p:txBody>
          <a:bodyPr wrap="square" rtlCol="0">
            <a:spAutoFit/>
          </a:bodyPr>
          <a:lstStyle/>
          <a:p>
            <a:r>
              <a:rPr lang="en-US" sz="2400" b="1" dirty="0"/>
              <a:t>New: </a:t>
            </a:r>
            <a:r>
              <a:rPr lang="en-US" dirty="0"/>
              <a:t>Opens up a new code window tab.</a:t>
            </a:r>
          </a:p>
        </p:txBody>
      </p:sp>
      <p:sp>
        <p:nvSpPr>
          <p:cNvPr id="3" name="Footer Placeholder 2">
            <a:extLst>
              <a:ext uri="{FF2B5EF4-FFF2-40B4-BE49-F238E27FC236}">
                <a16:creationId xmlns:a16="http://schemas.microsoft.com/office/drawing/2014/main" id="{5734F745-2A21-4918-883B-EB3E5455B7D7}"/>
              </a:ext>
            </a:extLst>
          </p:cNvPr>
          <p:cNvSpPr>
            <a:spLocks noGrp="1"/>
          </p:cNvSpPr>
          <p:nvPr>
            <p:ph type="ftr" sz="quarter" idx="11"/>
          </p:nvPr>
        </p:nvSpPr>
        <p:spPr/>
        <p:txBody>
          <a:bodyPr/>
          <a:lstStyle/>
          <a:p>
            <a:r>
              <a:rPr lang="pl-PL"/>
              <a:t>AMoreira - EAIS - Embedded Artificial Intelligence Systems</a:t>
            </a:r>
            <a:endParaRPr lang="pt-PT"/>
          </a:p>
        </p:txBody>
      </p:sp>
      <p:sp>
        <p:nvSpPr>
          <p:cNvPr id="4" name="Slide Number Placeholder 3">
            <a:extLst>
              <a:ext uri="{FF2B5EF4-FFF2-40B4-BE49-F238E27FC236}">
                <a16:creationId xmlns:a16="http://schemas.microsoft.com/office/drawing/2014/main" id="{8C559D8C-DF1B-45A2-8D32-E1DC85E42B23}"/>
              </a:ext>
            </a:extLst>
          </p:cNvPr>
          <p:cNvSpPr>
            <a:spLocks noGrp="1"/>
          </p:cNvSpPr>
          <p:nvPr>
            <p:ph type="sldNum" sz="quarter" idx="12"/>
          </p:nvPr>
        </p:nvSpPr>
        <p:spPr/>
        <p:txBody>
          <a:bodyPr/>
          <a:lstStyle/>
          <a:p>
            <a:fld id="{3A728B97-0C0B-4CC5-B386-8A9695770674}" type="slidenum">
              <a:rPr lang="pt-PT" smtClean="0"/>
              <a:t>16</a:t>
            </a:fld>
            <a:endParaRPr lang="pt-PT"/>
          </a:p>
        </p:txBody>
      </p:sp>
    </p:spTree>
    <p:extLst>
      <p:ext uri="{BB962C8B-B14F-4D97-AF65-F5344CB8AC3E}">
        <p14:creationId xmlns:p14="http://schemas.microsoft.com/office/powerpoint/2010/main" val="877312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 the </a:t>
            </a:r>
            <a:r>
              <a:rPr lang="en-US" dirty="0" err="1"/>
              <a:t>Arduino</a:t>
            </a:r>
            <a:r>
              <a:rPr lang="en-US" dirty="0"/>
              <a:t> GUI</a:t>
            </a:r>
          </a:p>
        </p:txBody>
      </p:sp>
      <p:pic>
        <p:nvPicPr>
          <p:cNvPr id="6" name="Content Placeholder 5" descr="Screen Shot 2016-10-07 at 7.39.28 PM.png"/>
          <p:cNvPicPr>
            <a:picLocks noGrp="1" noChangeAspect="1"/>
          </p:cNvPicPr>
          <p:nvPr>
            <p:ph idx="1"/>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735" r="-2735"/>
          <a:stretch/>
        </p:blipFill>
        <p:spPr>
          <a:xfrm>
            <a:off x="2455334" y="1311681"/>
            <a:ext cx="6570133" cy="5173603"/>
          </a:xfrm>
        </p:spPr>
      </p:pic>
      <p:sp>
        <p:nvSpPr>
          <p:cNvPr id="7" name="Donut 6"/>
          <p:cNvSpPr/>
          <p:nvPr/>
        </p:nvSpPr>
        <p:spPr>
          <a:xfrm>
            <a:off x="3321395" y="1380051"/>
            <a:ext cx="626533" cy="558800"/>
          </a:xfrm>
          <a:prstGeom prst="donut">
            <a:avLst>
              <a:gd name="adj" fmla="val 3648"/>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169333" y="1938851"/>
            <a:ext cx="2150534" cy="1292662"/>
          </a:xfrm>
          <a:prstGeom prst="rect">
            <a:avLst/>
          </a:prstGeom>
          <a:noFill/>
        </p:spPr>
        <p:txBody>
          <a:bodyPr wrap="square" rtlCol="0">
            <a:spAutoFit/>
          </a:bodyPr>
          <a:lstStyle/>
          <a:p>
            <a:r>
              <a:rPr lang="en-US" sz="2400" b="1" dirty="0"/>
              <a:t>Open: </a:t>
            </a:r>
            <a:r>
              <a:rPr lang="en-US" dirty="0"/>
              <a:t>Open an existing sketch, which is where you write your code.</a:t>
            </a:r>
          </a:p>
        </p:txBody>
      </p:sp>
      <p:sp>
        <p:nvSpPr>
          <p:cNvPr id="3" name="Footer Placeholder 2">
            <a:extLst>
              <a:ext uri="{FF2B5EF4-FFF2-40B4-BE49-F238E27FC236}">
                <a16:creationId xmlns:a16="http://schemas.microsoft.com/office/drawing/2014/main" id="{3D5FD1D6-D250-47AF-B76E-A5CFE78EA17E}"/>
              </a:ext>
            </a:extLst>
          </p:cNvPr>
          <p:cNvSpPr>
            <a:spLocks noGrp="1"/>
          </p:cNvSpPr>
          <p:nvPr>
            <p:ph type="ftr" sz="quarter" idx="11"/>
          </p:nvPr>
        </p:nvSpPr>
        <p:spPr/>
        <p:txBody>
          <a:bodyPr/>
          <a:lstStyle/>
          <a:p>
            <a:r>
              <a:rPr lang="pl-PL"/>
              <a:t>AMoreira - EAIS - Embedded Artificial Intelligence Systems</a:t>
            </a:r>
            <a:endParaRPr lang="pt-PT"/>
          </a:p>
        </p:txBody>
      </p:sp>
      <p:sp>
        <p:nvSpPr>
          <p:cNvPr id="4" name="Slide Number Placeholder 3">
            <a:extLst>
              <a:ext uri="{FF2B5EF4-FFF2-40B4-BE49-F238E27FC236}">
                <a16:creationId xmlns:a16="http://schemas.microsoft.com/office/drawing/2014/main" id="{2E480B6C-70AB-4FC1-9E7F-3EEDFD5A5C44}"/>
              </a:ext>
            </a:extLst>
          </p:cNvPr>
          <p:cNvSpPr>
            <a:spLocks noGrp="1"/>
          </p:cNvSpPr>
          <p:nvPr>
            <p:ph type="sldNum" sz="quarter" idx="12"/>
          </p:nvPr>
        </p:nvSpPr>
        <p:spPr/>
        <p:txBody>
          <a:bodyPr/>
          <a:lstStyle/>
          <a:p>
            <a:fld id="{3A728B97-0C0B-4CC5-B386-8A9695770674}" type="slidenum">
              <a:rPr lang="pt-PT" smtClean="0"/>
              <a:t>17</a:t>
            </a:fld>
            <a:endParaRPr lang="pt-PT"/>
          </a:p>
        </p:txBody>
      </p:sp>
    </p:spTree>
    <p:extLst>
      <p:ext uri="{BB962C8B-B14F-4D97-AF65-F5344CB8AC3E}">
        <p14:creationId xmlns:p14="http://schemas.microsoft.com/office/powerpoint/2010/main" val="2471956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 the </a:t>
            </a:r>
            <a:r>
              <a:rPr lang="en-US" dirty="0" err="1"/>
              <a:t>Arduino</a:t>
            </a:r>
            <a:r>
              <a:rPr lang="en-US" dirty="0"/>
              <a:t> GUI</a:t>
            </a:r>
          </a:p>
        </p:txBody>
      </p:sp>
      <p:pic>
        <p:nvPicPr>
          <p:cNvPr id="6" name="Content Placeholder 5" descr="Screen Shot 2016-10-07 at 7.39.28 PM.png"/>
          <p:cNvPicPr>
            <a:picLocks noGrp="1" noChangeAspect="1"/>
          </p:cNvPicPr>
          <p:nvPr>
            <p:ph idx="1"/>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735" r="-2735"/>
          <a:stretch/>
        </p:blipFill>
        <p:spPr>
          <a:xfrm>
            <a:off x="2455334" y="1311681"/>
            <a:ext cx="6570133" cy="5173603"/>
          </a:xfrm>
        </p:spPr>
      </p:pic>
      <p:sp>
        <p:nvSpPr>
          <p:cNvPr id="7" name="Donut 6"/>
          <p:cNvSpPr/>
          <p:nvPr/>
        </p:nvSpPr>
        <p:spPr>
          <a:xfrm>
            <a:off x="3541524" y="1380051"/>
            <a:ext cx="626533" cy="558800"/>
          </a:xfrm>
          <a:prstGeom prst="donut">
            <a:avLst>
              <a:gd name="adj" fmla="val 3648"/>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169333" y="1938851"/>
            <a:ext cx="2150534" cy="1015663"/>
          </a:xfrm>
          <a:prstGeom prst="rect">
            <a:avLst/>
          </a:prstGeom>
          <a:noFill/>
        </p:spPr>
        <p:txBody>
          <a:bodyPr wrap="square" rtlCol="0">
            <a:spAutoFit/>
          </a:bodyPr>
          <a:lstStyle/>
          <a:p>
            <a:r>
              <a:rPr lang="en-US" sz="2400" b="1" dirty="0"/>
              <a:t>Save: </a:t>
            </a:r>
            <a:r>
              <a:rPr lang="en-US" dirty="0"/>
              <a:t>Saves the currently open sketch.</a:t>
            </a:r>
          </a:p>
        </p:txBody>
      </p:sp>
      <p:sp>
        <p:nvSpPr>
          <p:cNvPr id="3" name="Footer Placeholder 2">
            <a:extLst>
              <a:ext uri="{FF2B5EF4-FFF2-40B4-BE49-F238E27FC236}">
                <a16:creationId xmlns:a16="http://schemas.microsoft.com/office/drawing/2014/main" id="{4B9E834E-69EA-4629-ACA5-327B426610AC}"/>
              </a:ext>
            </a:extLst>
          </p:cNvPr>
          <p:cNvSpPr>
            <a:spLocks noGrp="1"/>
          </p:cNvSpPr>
          <p:nvPr>
            <p:ph type="ftr" sz="quarter" idx="11"/>
          </p:nvPr>
        </p:nvSpPr>
        <p:spPr/>
        <p:txBody>
          <a:bodyPr/>
          <a:lstStyle/>
          <a:p>
            <a:r>
              <a:rPr lang="pl-PL"/>
              <a:t>AMoreira - EAIS - Embedded Artificial Intelligence Systems</a:t>
            </a:r>
            <a:endParaRPr lang="pt-PT"/>
          </a:p>
        </p:txBody>
      </p:sp>
      <p:sp>
        <p:nvSpPr>
          <p:cNvPr id="4" name="Slide Number Placeholder 3">
            <a:extLst>
              <a:ext uri="{FF2B5EF4-FFF2-40B4-BE49-F238E27FC236}">
                <a16:creationId xmlns:a16="http://schemas.microsoft.com/office/drawing/2014/main" id="{E3AC9102-96A6-4DD7-B790-B0258EA5E2F6}"/>
              </a:ext>
            </a:extLst>
          </p:cNvPr>
          <p:cNvSpPr>
            <a:spLocks noGrp="1"/>
          </p:cNvSpPr>
          <p:nvPr>
            <p:ph type="sldNum" sz="quarter" idx="12"/>
          </p:nvPr>
        </p:nvSpPr>
        <p:spPr/>
        <p:txBody>
          <a:bodyPr/>
          <a:lstStyle/>
          <a:p>
            <a:fld id="{3A728B97-0C0B-4CC5-B386-8A9695770674}" type="slidenum">
              <a:rPr lang="pt-PT" smtClean="0"/>
              <a:t>18</a:t>
            </a:fld>
            <a:endParaRPr lang="pt-PT"/>
          </a:p>
        </p:txBody>
      </p:sp>
    </p:spTree>
    <p:extLst>
      <p:ext uri="{BB962C8B-B14F-4D97-AF65-F5344CB8AC3E}">
        <p14:creationId xmlns:p14="http://schemas.microsoft.com/office/powerpoint/2010/main" val="531826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 the </a:t>
            </a:r>
            <a:r>
              <a:rPr lang="en-US" dirty="0" err="1"/>
              <a:t>Arduino</a:t>
            </a:r>
            <a:r>
              <a:rPr lang="en-US" dirty="0"/>
              <a:t> GUI</a:t>
            </a:r>
          </a:p>
        </p:txBody>
      </p:sp>
      <p:pic>
        <p:nvPicPr>
          <p:cNvPr id="6" name="Content Placeholder 5" descr="Screen Shot 2016-10-07 at 7.39.28 PM.png"/>
          <p:cNvPicPr>
            <a:picLocks noGrp="1" noChangeAspect="1"/>
          </p:cNvPicPr>
          <p:nvPr>
            <p:ph idx="1"/>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735" r="-2735"/>
          <a:stretch/>
        </p:blipFill>
        <p:spPr>
          <a:xfrm>
            <a:off x="2455334" y="1311681"/>
            <a:ext cx="6570133" cy="5173603"/>
          </a:xfrm>
        </p:spPr>
      </p:pic>
      <p:sp>
        <p:nvSpPr>
          <p:cNvPr id="7" name="Donut 6"/>
          <p:cNvSpPr/>
          <p:nvPr/>
        </p:nvSpPr>
        <p:spPr>
          <a:xfrm>
            <a:off x="8215124" y="1380051"/>
            <a:ext cx="626533" cy="558800"/>
          </a:xfrm>
          <a:prstGeom prst="donut">
            <a:avLst>
              <a:gd name="adj" fmla="val 3648"/>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169333" y="1938851"/>
            <a:ext cx="2150534" cy="1846659"/>
          </a:xfrm>
          <a:prstGeom prst="rect">
            <a:avLst/>
          </a:prstGeom>
          <a:noFill/>
        </p:spPr>
        <p:txBody>
          <a:bodyPr wrap="square" rtlCol="0">
            <a:spAutoFit/>
          </a:bodyPr>
          <a:lstStyle/>
          <a:p>
            <a:r>
              <a:rPr lang="en-US" sz="2400" b="1" dirty="0"/>
              <a:t>Serial Monitor: </a:t>
            </a:r>
            <a:r>
              <a:rPr lang="en-US" dirty="0"/>
              <a:t>Opens a window that displays any serial info the board is transmitting. Very useful for debugging.</a:t>
            </a:r>
          </a:p>
        </p:txBody>
      </p:sp>
      <p:sp>
        <p:nvSpPr>
          <p:cNvPr id="3" name="TextBox 2"/>
          <p:cNvSpPr txBox="1"/>
          <p:nvPr/>
        </p:nvSpPr>
        <p:spPr>
          <a:xfrm>
            <a:off x="169333" y="4610976"/>
            <a:ext cx="2150534" cy="1200329"/>
          </a:xfrm>
          <a:prstGeom prst="rect">
            <a:avLst/>
          </a:prstGeom>
          <a:noFill/>
        </p:spPr>
        <p:txBody>
          <a:bodyPr wrap="square" rtlCol="0">
            <a:spAutoFit/>
          </a:bodyPr>
          <a:lstStyle/>
          <a:p>
            <a:r>
              <a:rPr lang="en-US" b="1" dirty="0"/>
              <a:t>What is Serial?</a:t>
            </a:r>
          </a:p>
          <a:p>
            <a:r>
              <a:rPr lang="en-US" dirty="0"/>
              <a:t>Process of sending data one bit (0 or 1) at a time.</a:t>
            </a:r>
          </a:p>
        </p:txBody>
      </p:sp>
      <p:sp>
        <p:nvSpPr>
          <p:cNvPr id="4" name="Footer Placeholder 3">
            <a:extLst>
              <a:ext uri="{FF2B5EF4-FFF2-40B4-BE49-F238E27FC236}">
                <a16:creationId xmlns:a16="http://schemas.microsoft.com/office/drawing/2014/main" id="{75E2E03B-AB91-4072-BD5A-DDF28F816377}"/>
              </a:ext>
            </a:extLst>
          </p:cNvPr>
          <p:cNvSpPr>
            <a:spLocks noGrp="1"/>
          </p:cNvSpPr>
          <p:nvPr>
            <p:ph type="ftr" sz="quarter" idx="11"/>
          </p:nvPr>
        </p:nvSpPr>
        <p:spPr/>
        <p:txBody>
          <a:bodyPr/>
          <a:lstStyle/>
          <a:p>
            <a:r>
              <a:rPr lang="pl-PL"/>
              <a:t>AMoreira - EAIS - Embedded Artificial Intelligence Systems</a:t>
            </a:r>
            <a:endParaRPr lang="pt-PT"/>
          </a:p>
        </p:txBody>
      </p:sp>
      <p:sp>
        <p:nvSpPr>
          <p:cNvPr id="5" name="Slide Number Placeholder 4">
            <a:extLst>
              <a:ext uri="{FF2B5EF4-FFF2-40B4-BE49-F238E27FC236}">
                <a16:creationId xmlns:a16="http://schemas.microsoft.com/office/drawing/2014/main" id="{31DCA798-D29E-4B46-A195-03536E86B1AF}"/>
              </a:ext>
            </a:extLst>
          </p:cNvPr>
          <p:cNvSpPr>
            <a:spLocks noGrp="1"/>
          </p:cNvSpPr>
          <p:nvPr>
            <p:ph type="sldNum" sz="quarter" idx="12"/>
          </p:nvPr>
        </p:nvSpPr>
        <p:spPr/>
        <p:txBody>
          <a:bodyPr/>
          <a:lstStyle/>
          <a:p>
            <a:fld id="{3A728B97-0C0B-4CC5-B386-8A9695770674}" type="slidenum">
              <a:rPr lang="pt-PT" smtClean="0"/>
              <a:t>19</a:t>
            </a:fld>
            <a:endParaRPr lang="pt-PT"/>
          </a:p>
        </p:txBody>
      </p:sp>
    </p:spTree>
    <p:extLst>
      <p:ext uri="{BB962C8B-B14F-4D97-AF65-F5344CB8AC3E}">
        <p14:creationId xmlns:p14="http://schemas.microsoft.com/office/powerpoint/2010/main" val="2812732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1" y="-231774"/>
            <a:ext cx="6550071" cy="1325563"/>
          </a:xfrm>
        </p:spPr>
        <p:txBody>
          <a:bodyPr>
            <a:normAutofit/>
          </a:bodyPr>
          <a:lstStyle/>
          <a:p>
            <a:r>
              <a:rPr lang="pt-PT" sz="2800" b="1">
                <a:solidFill>
                  <a:schemeClr val="bg1"/>
                </a:solidFill>
                <a:latin typeface="Arial" pitchFamily="34" charset="0"/>
                <a:cs typeface="Arial" pitchFamily="34" charset="0"/>
              </a:rPr>
              <a:t>Introdução ao Arduino</a:t>
            </a:r>
            <a:endParaRPr lang="pt-PT" sz="2800" b="1" dirty="0"/>
          </a:p>
        </p:txBody>
      </p:sp>
      <p:sp>
        <p:nvSpPr>
          <p:cNvPr id="5" name="Marcador de Posição de Conteúdo 2"/>
          <p:cNvSpPr txBox="1">
            <a:spLocks/>
          </p:cNvSpPr>
          <p:nvPr/>
        </p:nvSpPr>
        <p:spPr>
          <a:xfrm>
            <a:off x="381000" y="1142999"/>
            <a:ext cx="8229600" cy="52133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pt-PT" sz="1600" dirty="0"/>
          </a:p>
        </p:txBody>
      </p:sp>
      <p:sp>
        <p:nvSpPr>
          <p:cNvPr id="3" name="Marcador de Posição do Rodapé 2"/>
          <p:cNvSpPr>
            <a:spLocks noGrp="1"/>
          </p:cNvSpPr>
          <p:nvPr>
            <p:ph type="ftr" sz="quarter" idx="11"/>
          </p:nvPr>
        </p:nvSpPr>
        <p:spPr/>
        <p:txBody>
          <a:bodyPr/>
          <a:lstStyle/>
          <a:p>
            <a:r>
              <a:rPr lang="pl-PL"/>
              <a:t>AMoreira - EAIS - Embedded Artificial Intelligence Systems</a:t>
            </a:r>
            <a:endParaRPr lang="pt-PT"/>
          </a:p>
        </p:txBody>
      </p:sp>
      <p:sp>
        <p:nvSpPr>
          <p:cNvPr id="4" name="Marcador de Posição do Número do Diapositivo 3"/>
          <p:cNvSpPr>
            <a:spLocks noGrp="1"/>
          </p:cNvSpPr>
          <p:nvPr>
            <p:ph type="sldNum" sz="quarter" idx="12"/>
          </p:nvPr>
        </p:nvSpPr>
        <p:spPr/>
        <p:txBody>
          <a:bodyPr/>
          <a:lstStyle/>
          <a:p>
            <a:fld id="{3A728B97-0C0B-4CC5-B386-8A9695770674}" type="slidenum">
              <a:rPr lang="pt-PT" smtClean="0"/>
              <a:t>2</a:t>
            </a:fld>
            <a:endParaRPr lang="pt-PT"/>
          </a:p>
        </p:txBody>
      </p:sp>
      <p:sp>
        <p:nvSpPr>
          <p:cNvPr id="13" name="Marcador de Posição de Conteúdo 2"/>
          <p:cNvSpPr txBox="1">
            <a:spLocks/>
          </p:cNvSpPr>
          <p:nvPr/>
        </p:nvSpPr>
        <p:spPr>
          <a:xfrm>
            <a:off x="533400" y="1295399"/>
            <a:ext cx="8229600" cy="51101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p:txBody>
      </p:sp>
      <p:pic>
        <p:nvPicPr>
          <p:cNvPr id="1026" name="Picture 2" descr="Resultado de imagem para ardui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2825" y="371917"/>
            <a:ext cx="2190750" cy="1666875"/>
          </a:xfrm>
          <a:prstGeom prst="rect">
            <a:avLst/>
          </a:prstGeom>
          <a:noFill/>
          <a:extLst>
            <a:ext uri="{909E8E84-426E-40DD-AFC4-6F175D3DCCD1}">
              <a14:hiddenFill xmlns:a14="http://schemas.microsoft.com/office/drawing/2010/main">
                <a:solidFill>
                  <a:srgbClr val="FFFFFF"/>
                </a:solidFill>
              </a14:hiddenFill>
            </a:ext>
          </a:extLst>
        </p:spPr>
      </p:pic>
      <p:sp>
        <p:nvSpPr>
          <p:cNvPr id="8" name="Retângulo 7"/>
          <p:cNvSpPr/>
          <p:nvPr/>
        </p:nvSpPr>
        <p:spPr>
          <a:xfrm>
            <a:off x="404499" y="2397948"/>
            <a:ext cx="5057775" cy="2062103"/>
          </a:xfrm>
          <a:prstGeom prst="rect">
            <a:avLst/>
          </a:prstGeom>
        </p:spPr>
        <p:txBody>
          <a:bodyPr wrap="square">
            <a:spAutoFit/>
          </a:bodyPr>
          <a:lstStyle/>
          <a:p>
            <a:pPr algn="just"/>
            <a:r>
              <a:rPr lang="en-US" sz="1600" dirty="0"/>
              <a:t>Arduino is an open-source platform used for building electronic projects. </a:t>
            </a:r>
          </a:p>
          <a:p>
            <a:pPr algn="just"/>
            <a:endParaRPr lang="en-US" sz="1600" dirty="0"/>
          </a:p>
          <a:p>
            <a:pPr algn="just"/>
            <a:r>
              <a:rPr lang="en-US" sz="1600" dirty="0"/>
              <a:t>Arduino consists of a programmable board (often referred to as the microcontroller) and a software, or IDE (Integrated Development Environment) that runs on the computer, used to write and load code from the computer to the board.</a:t>
            </a:r>
            <a:endParaRPr lang="pt-PT" sz="1600" dirty="0"/>
          </a:p>
        </p:txBody>
      </p:sp>
      <p:pic>
        <p:nvPicPr>
          <p:cNvPr id="1028" name="Picture 4" descr="alt tex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3723" y="4767040"/>
            <a:ext cx="1952328" cy="14350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rduino Un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8772" y="2908004"/>
            <a:ext cx="3037078" cy="3225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0243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 the </a:t>
            </a:r>
            <a:r>
              <a:rPr lang="en-US" dirty="0" err="1"/>
              <a:t>Arduino</a:t>
            </a:r>
            <a:r>
              <a:rPr lang="en-US" dirty="0"/>
              <a:t> GUI</a:t>
            </a:r>
          </a:p>
        </p:txBody>
      </p:sp>
      <p:pic>
        <p:nvPicPr>
          <p:cNvPr id="6" name="Content Placeholder 5" descr="Screen Shot 2016-10-07 at 7.39.28 PM.png"/>
          <p:cNvPicPr>
            <a:picLocks noGrp="1" noChangeAspect="1"/>
          </p:cNvPicPr>
          <p:nvPr>
            <p:ph idx="1"/>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735" r="-2735"/>
          <a:stretch/>
        </p:blipFill>
        <p:spPr>
          <a:xfrm>
            <a:off x="2455334" y="1311681"/>
            <a:ext cx="6570133" cy="5173603"/>
          </a:xfrm>
        </p:spPr>
      </p:pic>
      <p:sp>
        <p:nvSpPr>
          <p:cNvPr id="7" name="Donut 6"/>
          <p:cNvSpPr/>
          <p:nvPr/>
        </p:nvSpPr>
        <p:spPr>
          <a:xfrm>
            <a:off x="2694857" y="1659451"/>
            <a:ext cx="1115143" cy="558800"/>
          </a:xfrm>
          <a:prstGeom prst="donut">
            <a:avLst>
              <a:gd name="adj" fmla="val 3648"/>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169333" y="1938851"/>
            <a:ext cx="2150534" cy="1661993"/>
          </a:xfrm>
          <a:prstGeom prst="rect">
            <a:avLst/>
          </a:prstGeom>
          <a:noFill/>
        </p:spPr>
        <p:txBody>
          <a:bodyPr wrap="square" rtlCol="0">
            <a:spAutoFit/>
          </a:bodyPr>
          <a:lstStyle/>
          <a:p>
            <a:r>
              <a:rPr lang="en-US" sz="2400" b="1" dirty="0"/>
              <a:t>Sketch Name: </a:t>
            </a:r>
            <a:r>
              <a:rPr lang="en-US" dirty="0"/>
              <a:t>Name of the sketch you are currently working on.</a:t>
            </a:r>
          </a:p>
        </p:txBody>
      </p:sp>
      <p:sp>
        <p:nvSpPr>
          <p:cNvPr id="3" name="Footer Placeholder 2">
            <a:extLst>
              <a:ext uri="{FF2B5EF4-FFF2-40B4-BE49-F238E27FC236}">
                <a16:creationId xmlns:a16="http://schemas.microsoft.com/office/drawing/2014/main" id="{3E9DF235-6420-4E2C-9B2C-E84987614EB6}"/>
              </a:ext>
            </a:extLst>
          </p:cNvPr>
          <p:cNvSpPr>
            <a:spLocks noGrp="1"/>
          </p:cNvSpPr>
          <p:nvPr>
            <p:ph type="ftr" sz="quarter" idx="11"/>
          </p:nvPr>
        </p:nvSpPr>
        <p:spPr/>
        <p:txBody>
          <a:bodyPr/>
          <a:lstStyle/>
          <a:p>
            <a:r>
              <a:rPr lang="pl-PL"/>
              <a:t>AMoreira - EAIS - Embedded Artificial Intelligence Systems</a:t>
            </a:r>
            <a:endParaRPr lang="pt-PT"/>
          </a:p>
        </p:txBody>
      </p:sp>
      <p:sp>
        <p:nvSpPr>
          <p:cNvPr id="4" name="Slide Number Placeholder 3">
            <a:extLst>
              <a:ext uri="{FF2B5EF4-FFF2-40B4-BE49-F238E27FC236}">
                <a16:creationId xmlns:a16="http://schemas.microsoft.com/office/drawing/2014/main" id="{4F4A530E-8BEF-4EAC-B132-356B7B208EFD}"/>
              </a:ext>
            </a:extLst>
          </p:cNvPr>
          <p:cNvSpPr>
            <a:spLocks noGrp="1"/>
          </p:cNvSpPr>
          <p:nvPr>
            <p:ph type="sldNum" sz="quarter" idx="12"/>
          </p:nvPr>
        </p:nvSpPr>
        <p:spPr/>
        <p:txBody>
          <a:bodyPr/>
          <a:lstStyle/>
          <a:p>
            <a:fld id="{3A728B97-0C0B-4CC5-B386-8A9695770674}" type="slidenum">
              <a:rPr lang="pt-PT" smtClean="0"/>
              <a:t>20</a:t>
            </a:fld>
            <a:endParaRPr lang="pt-PT"/>
          </a:p>
        </p:txBody>
      </p:sp>
    </p:spTree>
    <p:extLst>
      <p:ext uri="{BB962C8B-B14F-4D97-AF65-F5344CB8AC3E}">
        <p14:creationId xmlns:p14="http://schemas.microsoft.com/office/powerpoint/2010/main" val="4164130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 the </a:t>
            </a:r>
            <a:r>
              <a:rPr lang="en-US" dirty="0" err="1"/>
              <a:t>Arduino</a:t>
            </a:r>
            <a:r>
              <a:rPr lang="en-US" dirty="0"/>
              <a:t> GUI</a:t>
            </a:r>
          </a:p>
        </p:txBody>
      </p:sp>
      <p:pic>
        <p:nvPicPr>
          <p:cNvPr id="6" name="Content Placeholder 5" descr="Screen Shot 2016-10-07 at 7.39.28 PM.png"/>
          <p:cNvPicPr>
            <a:picLocks noGrp="1" noChangeAspect="1"/>
          </p:cNvPicPr>
          <p:nvPr>
            <p:ph idx="1"/>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735" r="-2735"/>
          <a:stretch/>
        </p:blipFill>
        <p:spPr>
          <a:xfrm>
            <a:off x="2455334" y="1311681"/>
            <a:ext cx="6570133" cy="5173603"/>
          </a:xfrm>
        </p:spPr>
      </p:pic>
      <p:sp>
        <p:nvSpPr>
          <p:cNvPr id="7" name="Donut 6"/>
          <p:cNvSpPr/>
          <p:nvPr/>
        </p:nvSpPr>
        <p:spPr>
          <a:xfrm>
            <a:off x="2319867" y="1938851"/>
            <a:ext cx="6705600" cy="3412082"/>
          </a:xfrm>
          <a:prstGeom prst="donut">
            <a:avLst>
              <a:gd name="adj" fmla="val 1503"/>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169333" y="1938851"/>
            <a:ext cx="2150534" cy="1292662"/>
          </a:xfrm>
          <a:prstGeom prst="rect">
            <a:avLst/>
          </a:prstGeom>
          <a:noFill/>
        </p:spPr>
        <p:txBody>
          <a:bodyPr wrap="square" rtlCol="0">
            <a:spAutoFit/>
          </a:bodyPr>
          <a:lstStyle/>
          <a:p>
            <a:r>
              <a:rPr lang="en-US" sz="2400" b="1" dirty="0"/>
              <a:t>Code Area: </a:t>
            </a:r>
            <a:r>
              <a:rPr lang="en-US" dirty="0"/>
              <a:t>Area where you compose the code for your sketch.</a:t>
            </a:r>
          </a:p>
        </p:txBody>
      </p:sp>
      <p:sp>
        <p:nvSpPr>
          <p:cNvPr id="3" name="Footer Placeholder 2">
            <a:extLst>
              <a:ext uri="{FF2B5EF4-FFF2-40B4-BE49-F238E27FC236}">
                <a16:creationId xmlns:a16="http://schemas.microsoft.com/office/drawing/2014/main" id="{A6912250-93A9-49B8-9ED4-FAA18879DA51}"/>
              </a:ext>
            </a:extLst>
          </p:cNvPr>
          <p:cNvSpPr>
            <a:spLocks noGrp="1"/>
          </p:cNvSpPr>
          <p:nvPr>
            <p:ph type="ftr" sz="quarter" idx="11"/>
          </p:nvPr>
        </p:nvSpPr>
        <p:spPr/>
        <p:txBody>
          <a:bodyPr/>
          <a:lstStyle/>
          <a:p>
            <a:r>
              <a:rPr lang="pl-PL"/>
              <a:t>AMoreira - EAIS - Embedded Artificial Intelligence Systems</a:t>
            </a:r>
            <a:endParaRPr lang="pt-PT"/>
          </a:p>
        </p:txBody>
      </p:sp>
      <p:sp>
        <p:nvSpPr>
          <p:cNvPr id="4" name="Slide Number Placeholder 3">
            <a:extLst>
              <a:ext uri="{FF2B5EF4-FFF2-40B4-BE49-F238E27FC236}">
                <a16:creationId xmlns:a16="http://schemas.microsoft.com/office/drawing/2014/main" id="{81317453-D7C3-4DC6-B074-AC392F96A177}"/>
              </a:ext>
            </a:extLst>
          </p:cNvPr>
          <p:cNvSpPr>
            <a:spLocks noGrp="1"/>
          </p:cNvSpPr>
          <p:nvPr>
            <p:ph type="sldNum" sz="quarter" idx="12"/>
          </p:nvPr>
        </p:nvSpPr>
        <p:spPr/>
        <p:txBody>
          <a:bodyPr/>
          <a:lstStyle/>
          <a:p>
            <a:fld id="{3A728B97-0C0B-4CC5-B386-8A9695770674}" type="slidenum">
              <a:rPr lang="pt-PT" smtClean="0"/>
              <a:t>21</a:t>
            </a:fld>
            <a:endParaRPr lang="pt-PT"/>
          </a:p>
        </p:txBody>
      </p:sp>
    </p:spTree>
    <p:extLst>
      <p:ext uri="{BB962C8B-B14F-4D97-AF65-F5344CB8AC3E}">
        <p14:creationId xmlns:p14="http://schemas.microsoft.com/office/powerpoint/2010/main" val="40052885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 the </a:t>
            </a:r>
            <a:r>
              <a:rPr lang="en-US" dirty="0" err="1"/>
              <a:t>Arduino</a:t>
            </a:r>
            <a:r>
              <a:rPr lang="en-US" dirty="0"/>
              <a:t> GUI</a:t>
            </a:r>
          </a:p>
        </p:txBody>
      </p:sp>
      <p:pic>
        <p:nvPicPr>
          <p:cNvPr id="6" name="Content Placeholder 5" descr="Screen Shot 2016-10-07 at 7.39.28 PM.png"/>
          <p:cNvPicPr>
            <a:picLocks noGrp="1" noChangeAspect="1"/>
          </p:cNvPicPr>
          <p:nvPr>
            <p:ph idx="1"/>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735" r="-2735"/>
          <a:stretch/>
        </p:blipFill>
        <p:spPr>
          <a:xfrm>
            <a:off x="2455334" y="1311681"/>
            <a:ext cx="6570133" cy="5173603"/>
          </a:xfrm>
        </p:spPr>
      </p:pic>
      <p:sp>
        <p:nvSpPr>
          <p:cNvPr id="7" name="Donut 6"/>
          <p:cNvSpPr/>
          <p:nvPr/>
        </p:nvSpPr>
        <p:spPr>
          <a:xfrm>
            <a:off x="2438400" y="4973127"/>
            <a:ext cx="6705600" cy="1608667"/>
          </a:xfrm>
          <a:prstGeom prst="donut">
            <a:avLst>
              <a:gd name="adj" fmla="val 1503"/>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169333" y="1938851"/>
            <a:ext cx="2150534" cy="1661993"/>
          </a:xfrm>
          <a:prstGeom prst="rect">
            <a:avLst/>
          </a:prstGeom>
          <a:noFill/>
        </p:spPr>
        <p:txBody>
          <a:bodyPr wrap="square" rtlCol="0">
            <a:spAutoFit/>
          </a:bodyPr>
          <a:lstStyle/>
          <a:p>
            <a:r>
              <a:rPr lang="en-US" sz="2400" b="1" dirty="0"/>
              <a:t>Message Area: </a:t>
            </a:r>
            <a:r>
              <a:rPr lang="en-US" dirty="0"/>
              <a:t>Where the IDE tells you if there were any errors in your code.</a:t>
            </a:r>
          </a:p>
        </p:txBody>
      </p:sp>
      <p:sp>
        <p:nvSpPr>
          <p:cNvPr id="3" name="Footer Placeholder 2">
            <a:extLst>
              <a:ext uri="{FF2B5EF4-FFF2-40B4-BE49-F238E27FC236}">
                <a16:creationId xmlns:a16="http://schemas.microsoft.com/office/drawing/2014/main" id="{0033A967-9CA6-42C1-8691-0A223AD0E39B}"/>
              </a:ext>
            </a:extLst>
          </p:cNvPr>
          <p:cNvSpPr>
            <a:spLocks noGrp="1"/>
          </p:cNvSpPr>
          <p:nvPr>
            <p:ph type="ftr" sz="quarter" idx="11"/>
          </p:nvPr>
        </p:nvSpPr>
        <p:spPr/>
        <p:txBody>
          <a:bodyPr/>
          <a:lstStyle/>
          <a:p>
            <a:r>
              <a:rPr lang="pl-PL"/>
              <a:t>AMoreira - EAIS - Embedded Artificial Intelligence Systems</a:t>
            </a:r>
            <a:endParaRPr lang="pt-PT"/>
          </a:p>
        </p:txBody>
      </p:sp>
      <p:sp>
        <p:nvSpPr>
          <p:cNvPr id="4" name="Slide Number Placeholder 3">
            <a:extLst>
              <a:ext uri="{FF2B5EF4-FFF2-40B4-BE49-F238E27FC236}">
                <a16:creationId xmlns:a16="http://schemas.microsoft.com/office/drawing/2014/main" id="{2188174D-0284-4ECC-9B47-CAE306309C61}"/>
              </a:ext>
            </a:extLst>
          </p:cNvPr>
          <p:cNvSpPr>
            <a:spLocks noGrp="1"/>
          </p:cNvSpPr>
          <p:nvPr>
            <p:ph type="sldNum" sz="quarter" idx="12"/>
          </p:nvPr>
        </p:nvSpPr>
        <p:spPr/>
        <p:txBody>
          <a:bodyPr/>
          <a:lstStyle/>
          <a:p>
            <a:fld id="{3A728B97-0C0B-4CC5-B386-8A9695770674}" type="slidenum">
              <a:rPr lang="pt-PT" smtClean="0"/>
              <a:t>22</a:t>
            </a:fld>
            <a:endParaRPr lang="pt-PT"/>
          </a:p>
        </p:txBody>
      </p:sp>
    </p:spTree>
    <p:extLst>
      <p:ext uri="{BB962C8B-B14F-4D97-AF65-F5344CB8AC3E}">
        <p14:creationId xmlns:p14="http://schemas.microsoft.com/office/powerpoint/2010/main" val="37080540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b="1" dirty="0" err="1">
                <a:latin typeface="Arial" pitchFamily="34" charset="0"/>
                <a:cs typeface="Arial" pitchFamily="34" charset="0"/>
              </a:rPr>
              <a:t>Code</a:t>
            </a:r>
            <a:r>
              <a:rPr lang="pt-PT" b="1" dirty="0">
                <a:latin typeface="Arial" pitchFamily="34" charset="0"/>
                <a:cs typeface="Arial" pitchFamily="34" charset="0"/>
              </a:rPr>
              <a:t> </a:t>
            </a:r>
            <a:r>
              <a:rPr lang="pt-PT" b="1" dirty="0" err="1">
                <a:latin typeface="Arial" pitchFamily="34" charset="0"/>
                <a:cs typeface="Arial" pitchFamily="34" charset="0"/>
              </a:rPr>
              <a:t>structure</a:t>
            </a:r>
            <a:endParaRPr lang="pt-PT" dirty="0"/>
          </a:p>
        </p:txBody>
      </p:sp>
      <p:sp>
        <p:nvSpPr>
          <p:cNvPr id="4" name="Marcador de Posição do Rodapé 3"/>
          <p:cNvSpPr>
            <a:spLocks noGrp="1"/>
          </p:cNvSpPr>
          <p:nvPr>
            <p:ph type="ftr" sz="quarter" idx="11"/>
          </p:nvPr>
        </p:nvSpPr>
        <p:spPr/>
        <p:txBody>
          <a:bodyPr/>
          <a:lstStyle/>
          <a:p>
            <a:r>
              <a:rPr lang="pl-PL"/>
              <a:t>AMoreira - EAIS - Embedded Artificial Intelligence Systems</a:t>
            </a:r>
            <a:endParaRPr lang="pt-PT"/>
          </a:p>
        </p:txBody>
      </p:sp>
      <p:sp>
        <p:nvSpPr>
          <p:cNvPr id="5" name="Marcador de Posição do Número do Diapositivo 4"/>
          <p:cNvSpPr>
            <a:spLocks noGrp="1"/>
          </p:cNvSpPr>
          <p:nvPr>
            <p:ph type="sldNum" sz="quarter" idx="12"/>
          </p:nvPr>
        </p:nvSpPr>
        <p:spPr/>
        <p:txBody>
          <a:bodyPr/>
          <a:lstStyle/>
          <a:p>
            <a:fld id="{3A728B97-0C0B-4CC5-B386-8A9695770674}" type="slidenum">
              <a:rPr lang="pt-PT" smtClean="0"/>
              <a:t>23</a:t>
            </a:fld>
            <a:endParaRPr lang="pt-PT"/>
          </a:p>
        </p:txBody>
      </p:sp>
      <p:sp>
        <p:nvSpPr>
          <p:cNvPr id="12" name="Text Box 7"/>
          <p:cNvSpPr txBox="1">
            <a:spLocks noChangeArrowheads="1"/>
          </p:cNvSpPr>
          <p:nvPr/>
        </p:nvSpPr>
        <p:spPr bwMode="auto">
          <a:xfrm>
            <a:off x="527050" y="939800"/>
            <a:ext cx="8286749" cy="4031873"/>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r>
              <a:rPr lang="en-US" altLang="pt-PT" sz="1600" b="1" dirty="0"/>
              <a:t>void setup()</a:t>
            </a:r>
          </a:p>
          <a:p>
            <a:pPr algn="just" eaLnBrk="1" hangingPunct="1"/>
            <a:r>
              <a:rPr lang="en-US" altLang="pt-PT" sz="1600" dirty="0"/>
              <a:t>This function is </a:t>
            </a:r>
            <a:r>
              <a:rPr lang="en-US" altLang="pt-PT" sz="1600" u="sng" dirty="0"/>
              <a:t>only executed once and is normally used to perform the initialization </a:t>
            </a:r>
            <a:r>
              <a:rPr lang="en-US" altLang="pt-PT" sz="1600" dirty="0"/>
              <a:t>of variables, the initialization of libraries, the definition of pins (as input or output), the beginning of serial communication, among others. This function is only executed again when resetting or switching the Arduino development board off and on again.</a:t>
            </a:r>
          </a:p>
          <a:p>
            <a:pPr algn="just" eaLnBrk="1" hangingPunct="1"/>
            <a:endParaRPr lang="en-US" altLang="pt-PT" sz="1600" dirty="0"/>
          </a:p>
          <a:p>
            <a:pPr algn="just" eaLnBrk="1" hangingPunct="1"/>
            <a:endParaRPr lang="en-US" altLang="pt-PT" sz="1600" dirty="0"/>
          </a:p>
          <a:p>
            <a:pPr algn="just" eaLnBrk="1" hangingPunct="1"/>
            <a:endParaRPr lang="en-US" altLang="pt-PT" sz="1600" dirty="0"/>
          </a:p>
          <a:p>
            <a:pPr algn="just" eaLnBrk="1" hangingPunct="1"/>
            <a:endParaRPr lang="en-US" altLang="pt-PT" sz="1600" dirty="0"/>
          </a:p>
          <a:p>
            <a:pPr algn="just" eaLnBrk="1" hangingPunct="1"/>
            <a:endParaRPr lang="en-US" altLang="pt-PT" sz="1600" dirty="0"/>
          </a:p>
          <a:p>
            <a:pPr algn="just" eaLnBrk="1" hangingPunct="1"/>
            <a:endParaRPr lang="en-US" altLang="pt-PT" sz="1600" dirty="0"/>
          </a:p>
          <a:p>
            <a:pPr algn="just" eaLnBrk="1" hangingPunct="1"/>
            <a:r>
              <a:rPr lang="en-US" altLang="pt-PT" sz="1600" b="1" dirty="0"/>
              <a:t>void loop()</a:t>
            </a:r>
          </a:p>
          <a:p>
            <a:pPr algn="just" eaLnBrk="1" hangingPunct="1"/>
            <a:r>
              <a:rPr lang="en-US" altLang="pt-PT" sz="1600" dirty="0"/>
              <a:t>This function makes a </a:t>
            </a:r>
            <a:r>
              <a:rPr lang="en-US" altLang="pt-PT" sz="1600" u="sng" dirty="0"/>
              <a:t>successive "loop" </a:t>
            </a:r>
            <a:r>
              <a:rPr lang="en-US" altLang="pt-PT" sz="1600" dirty="0"/>
              <a:t>(as the name indicates), that is, all the commands inside this function are successively repeated, which may allow the successive reading of ports, the successive reading of parameters from external sensors and act according to the established conditions.</a:t>
            </a:r>
            <a:endParaRPr lang="pt-PT" altLang="pt-PT" sz="1400" dirty="0"/>
          </a:p>
        </p:txBody>
      </p:sp>
      <p:pic>
        <p:nvPicPr>
          <p:cNvPr id="9" name="Content Placeholder 5" descr="Screen Shot 2016-10-07 at 7.39.28 PM.png">
            <a:extLst>
              <a:ext uri="{FF2B5EF4-FFF2-40B4-BE49-F238E27FC236}">
                <a16:creationId xmlns:a16="http://schemas.microsoft.com/office/drawing/2014/main" id="{96D2C67B-4CF0-4D20-80AD-6A66BD042823}"/>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2735" t="16071" r="-2735" b="69385"/>
          <a:stretch/>
        </p:blipFill>
        <p:spPr>
          <a:xfrm>
            <a:off x="1617134" y="2579498"/>
            <a:ext cx="6570133" cy="752475"/>
          </a:xfrm>
        </p:spPr>
      </p:pic>
      <p:pic>
        <p:nvPicPr>
          <p:cNvPr id="13" name="Content Placeholder 5" descr="Screen Shot 2016-10-07 at 7.39.28 PM.png">
            <a:extLst>
              <a:ext uri="{FF2B5EF4-FFF2-40B4-BE49-F238E27FC236}">
                <a16:creationId xmlns:a16="http://schemas.microsoft.com/office/drawing/2014/main" id="{A9B0067E-AF24-4423-92A7-5F9A54BE01BD}"/>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2735" t="33470" r="-2735" b="51986"/>
          <a:stretch/>
        </p:blipFill>
        <p:spPr>
          <a:xfrm>
            <a:off x="1617133" y="5165725"/>
            <a:ext cx="6570133" cy="752475"/>
          </a:xfrm>
          <a:prstGeom prst="rect">
            <a:avLst/>
          </a:prstGeom>
        </p:spPr>
      </p:pic>
    </p:spTree>
    <p:extLst>
      <p:ext uri="{BB962C8B-B14F-4D97-AF65-F5344CB8AC3E}">
        <p14:creationId xmlns:p14="http://schemas.microsoft.com/office/powerpoint/2010/main" val="330290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p:cNvSpPr>
            <a:spLocks noGrp="1"/>
          </p:cNvSpPr>
          <p:nvPr>
            <p:ph idx="1"/>
          </p:nvPr>
        </p:nvSpPr>
        <p:spPr/>
        <p:txBody>
          <a:bodyPr>
            <a:normAutofit/>
          </a:bodyPr>
          <a:lstStyle/>
          <a:p>
            <a:r>
              <a:rPr lang="en-US" sz="2400" b="1" dirty="0"/>
              <a:t>Constants</a:t>
            </a:r>
          </a:p>
          <a:p>
            <a:pPr lvl="1"/>
            <a:r>
              <a:rPr lang="en-US" sz="2000" dirty="0"/>
              <a:t>true - indicates a true logical value </a:t>
            </a:r>
          </a:p>
          <a:p>
            <a:pPr lvl="1"/>
            <a:r>
              <a:rPr lang="en-US" sz="2000" dirty="0"/>
              <a:t>false - indicates a false value </a:t>
            </a:r>
          </a:p>
          <a:p>
            <a:pPr lvl="1"/>
            <a:r>
              <a:rPr lang="en-US" sz="2000" dirty="0"/>
              <a:t>HIGH - indicates that a port is activated, i.e., it is at 5V. </a:t>
            </a:r>
          </a:p>
          <a:p>
            <a:pPr lvl="1"/>
            <a:r>
              <a:rPr lang="en-US" sz="2000" dirty="0"/>
              <a:t>LOW - indicates that a port is off, i.e., it is at 0V. </a:t>
            </a:r>
          </a:p>
          <a:p>
            <a:pPr lvl="1"/>
            <a:r>
              <a:rPr lang="en-US" sz="2000" dirty="0"/>
              <a:t>INPUT - indicates that a port will be inputting data. </a:t>
            </a:r>
          </a:p>
          <a:p>
            <a:pPr lvl="1"/>
            <a:r>
              <a:rPr lang="en-US" sz="2000" dirty="0"/>
              <a:t>OUTPUT - indicates that a port will be outputting data. </a:t>
            </a:r>
          </a:p>
          <a:p>
            <a:r>
              <a:rPr lang="en-US" sz="2400" b="1" dirty="0"/>
              <a:t>Digital Inputs</a:t>
            </a:r>
          </a:p>
          <a:p>
            <a:pPr lvl="1"/>
            <a:r>
              <a:rPr lang="en-US" sz="2000" dirty="0"/>
              <a:t>Logic level "1" from 3v to 5v</a:t>
            </a:r>
          </a:p>
          <a:p>
            <a:pPr lvl="1"/>
            <a:r>
              <a:rPr lang="en-US" sz="2000" dirty="0"/>
              <a:t>Logic level "0" from 0v to 0.5v</a:t>
            </a:r>
          </a:p>
          <a:p>
            <a:r>
              <a:rPr lang="en-US" sz="2400" b="1" dirty="0"/>
              <a:t>Digital Outputs</a:t>
            </a:r>
          </a:p>
          <a:p>
            <a:pPr lvl="1"/>
            <a:r>
              <a:rPr lang="en-US" sz="2000" dirty="0"/>
              <a:t>Logic level "1" equals 5v</a:t>
            </a:r>
          </a:p>
          <a:p>
            <a:pPr lvl="1"/>
            <a:r>
              <a:rPr lang="en-US" sz="2000" dirty="0"/>
              <a:t>Logic level "0" equals 0v</a:t>
            </a:r>
            <a:endParaRPr lang="pt-PT" sz="2400" dirty="0"/>
          </a:p>
        </p:txBody>
      </p:sp>
      <p:sp>
        <p:nvSpPr>
          <p:cNvPr id="4" name="Marcador de Posição do Rodapé 3"/>
          <p:cNvSpPr>
            <a:spLocks noGrp="1"/>
          </p:cNvSpPr>
          <p:nvPr>
            <p:ph type="ftr" sz="quarter" idx="11"/>
          </p:nvPr>
        </p:nvSpPr>
        <p:spPr/>
        <p:txBody>
          <a:bodyPr/>
          <a:lstStyle/>
          <a:p>
            <a:r>
              <a:rPr lang="pl-PL"/>
              <a:t>AMoreira - EAIS - Embedded Artificial Intelligence Systems</a:t>
            </a:r>
            <a:endParaRPr lang="pt-PT"/>
          </a:p>
        </p:txBody>
      </p:sp>
      <p:sp>
        <p:nvSpPr>
          <p:cNvPr id="5" name="Marcador de Posição do Número do Diapositivo 4"/>
          <p:cNvSpPr>
            <a:spLocks noGrp="1"/>
          </p:cNvSpPr>
          <p:nvPr>
            <p:ph type="sldNum" sz="quarter" idx="12"/>
          </p:nvPr>
        </p:nvSpPr>
        <p:spPr/>
        <p:txBody>
          <a:bodyPr/>
          <a:lstStyle/>
          <a:p>
            <a:fld id="{3A728B97-0C0B-4CC5-B386-8A9695770674}" type="slidenum">
              <a:rPr lang="pt-PT" smtClean="0"/>
              <a:t>24</a:t>
            </a:fld>
            <a:endParaRPr lang="pt-PT"/>
          </a:p>
        </p:txBody>
      </p:sp>
      <p:sp>
        <p:nvSpPr>
          <p:cNvPr id="6" name="Retângulo 5"/>
          <p:cNvSpPr/>
          <p:nvPr/>
        </p:nvSpPr>
        <p:spPr>
          <a:xfrm>
            <a:off x="5422900" y="4006334"/>
            <a:ext cx="2706318" cy="369332"/>
          </a:xfrm>
          <a:prstGeom prst="rect">
            <a:avLst/>
          </a:prstGeom>
        </p:spPr>
        <p:txBody>
          <a:bodyPr wrap="none">
            <a:spAutoFit/>
          </a:bodyPr>
          <a:lstStyle/>
          <a:p>
            <a:r>
              <a:rPr lang="pt-PT" altLang="pt-PT" b="1" dirty="0" err="1"/>
              <a:t>int</a:t>
            </a:r>
            <a:r>
              <a:rPr lang="pt-PT" altLang="pt-PT" b="1" dirty="0"/>
              <a:t> </a:t>
            </a:r>
            <a:r>
              <a:rPr lang="pt-PT" altLang="pt-PT" b="1" dirty="0" err="1"/>
              <a:t>state</a:t>
            </a:r>
            <a:r>
              <a:rPr lang="pt-PT" altLang="pt-PT" b="1" dirty="0"/>
              <a:t> = </a:t>
            </a:r>
            <a:r>
              <a:rPr lang="pt-PT" altLang="pt-PT" b="1" dirty="0" err="1"/>
              <a:t>digitalRead</a:t>
            </a:r>
            <a:r>
              <a:rPr lang="pt-PT" altLang="pt-PT" b="1" dirty="0"/>
              <a:t>(pin)</a:t>
            </a:r>
            <a:endParaRPr lang="pt-PT" dirty="0"/>
          </a:p>
        </p:txBody>
      </p:sp>
      <p:sp>
        <p:nvSpPr>
          <p:cNvPr id="7" name="Retângulo 6"/>
          <p:cNvSpPr/>
          <p:nvPr/>
        </p:nvSpPr>
        <p:spPr>
          <a:xfrm>
            <a:off x="5422900" y="5276334"/>
            <a:ext cx="2342051" cy="369332"/>
          </a:xfrm>
          <a:prstGeom prst="rect">
            <a:avLst/>
          </a:prstGeom>
        </p:spPr>
        <p:txBody>
          <a:bodyPr wrap="none">
            <a:spAutoFit/>
          </a:bodyPr>
          <a:lstStyle/>
          <a:p>
            <a:r>
              <a:rPr lang="pt-PT" altLang="pt-PT" b="1" dirty="0" err="1"/>
              <a:t>digitalWrite</a:t>
            </a:r>
            <a:r>
              <a:rPr lang="pt-PT" altLang="pt-PT" b="1" dirty="0"/>
              <a:t>(pin, </a:t>
            </a:r>
            <a:r>
              <a:rPr lang="pt-PT" altLang="pt-PT" b="1" dirty="0" err="1"/>
              <a:t>state</a:t>
            </a:r>
            <a:r>
              <a:rPr lang="pt-PT" altLang="pt-PT" b="1" dirty="0"/>
              <a:t>)</a:t>
            </a:r>
            <a:endParaRPr lang="pt-PT" dirty="0"/>
          </a:p>
        </p:txBody>
      </p:sp>
      <p:sp>
        <p:nvSpPr>
          <p:cNvPr id="10" name="Título 1">
            <a:extLst>
              <a:ext uri="{FF2B5EF4-FFF2-40B4-BE49-F238E27FC236}">
                <a16:creationId xmlns:a16="http://schemas.microsoft.com/office/drawing/2014/main" id="{A8C0E552-5BEE-428A-B0E1-BD4BBEACA91E}"/>
              </a:ext>
            </a:extLst>
          </p:cNvPr>
          <p:cNvSpPr txBox="1">
            <a:spLocks/>
          </p:cNvSpPr>
          <p:nvPr/>
        </p:nvSpPr>
        <p:spPr>
          <a:xfrm>
            <a:off x="781050" y="176333"/>
            <a:ext cx="7886700" cy="8055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r>
              <a:rPr lang="pt-PT" b="1" dirty="0" err="1">
                <a:latin typeface="Arial" pitchFamily="34" charset="0"/>
                <a:cs typeface="Arial" pitchFamily="34" charset="0"/>
              </a:rPr>
              <a:t>Code</a:t>
            </a:r>
            <a:r>
              <a:rPr lang="pt-PT" b="1" dirty="0">
                <a:latin typeface="Arial" pitchFamily="34" charset="0"/>
                <a:cs typeface="Arial" pitchFamily="34" charset="0"/>
              </a:rPr>
              <a:t> </a:t>
            </a:r>
            <a:r>
              <a:rPr lang="pt-PT" b="1" dirty="0" err="1">
                <a:latin typeface="Arial" pitchFamily="34" charset="0"/>
                <a:cs typeface="Arial" pitchFamily="34" charset="0"/>
              </a:rPr>
              <a:t>variables</a:t>
            </a:r>
            <a:endParaRPr lang="pt-PT" dirty="0"/>
          </a:p>
        </p:txBody>
      </p:sp>
    </p:spTree>
    <p:extLst>
      <p:ext uri="{BB962C8B-B14F-4D97-AF65-F5344CB8AC3E}">
        <p14:creationId xmlns:p14="http://schemas.microsoft.com/office/powerpoint/2010/main" val="2058504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b="1" dirty="0" err="1">
                <a:latin typeface="Arial" pitchFamily="34" charset="0"/>
                <a:cs typeface="Arial" pitchFamily="34" charset="0"/>
              </a:rPr>
              <a:t>Example</a:t>
            </a:r>
            <a:r>
              <a:rPr lang="pt-PT" b="1" dirty="0">
                <a:latin typeface="Arial" pitchFamily="34" charset="0"/>
                <a:cs typeface="Arial" pitchFamily="34" charset="0"/>
              </a:rPr>
              <a:t>: </a:t>
            </a:r>
            <a:br>
              <a:rPr lang="pt-PT" b="1" dirty="0">
                <a:latin typeface="Arial" pitchFamily="34" charset="0"/>
                <a:cs typeface="Arial" pitchFamily="34" charset="0"/>
              </a:rPr>
            </a:br>
            <a:r>
              <a:rPr lang="pt-PT" b="1" dirty="0" err="1">
                <a:latin typeface="Arial" pitchFamily="34" charset="0"/>
                <a:cs typeface="Arial" pitchFamily="34" charset="0"/>
              </a:rPr>
              <a:t>Arduino</a:t>
            </a:r>
            <a:r>
              <a:rPr lang="pt-PT" b="1" dirty="0">
                <a:latin typeface="Arial" pitchFamily="34" charset="0"/>
                <a:cs typeface="Arial" pitchFamily="34" charset="0"/>
              </a:rPr>
              <a:t> – Serial </a:t>
            </a:r>
            <a:r>
              <a:rPr lang="pt-PT" b="1" dirty="0" err="1">
                <a:latin typeface="Arial" pitchFamily="34" charset="0"/>
                <a:cs typeface="Arial" pitchFamily="34" charset="0"/>
              </a:rPr>
              <a:t>Communication</a:t>
            </a:r>
            <a:endParaRPr lang="pt-PT" dirty="0"/>
          </a:p>
        </p:txBody>
      </p:sp>
      <p:sp>
        <p:nvSpPr>
          <p:cNvPr id="4" name="Marcador de Posição do Rodapé 3"/>
          <p:cNvSpPr>
            <a:spLocks noGrp="1"/>
          </p:cNvSpPr>
          <p:nvPr>
            <p:ph type="ftr" sz="quarter" idx="11"/>
          </p:nvPr>
        </p:nvSpPr>
        <p:spPr/>
        <p:txBody>
          <a:bodyPr/>
          <a:lstStyle/>
          <a:p>
            <a:r>
              <a:rPr lang="pl-PL"/>
              <a:t>AMoreira - EAIS - Embedded Artificial Intelligence Systems</a:t>
            </a:r>
            <a:endParaRPr lang="pt-PT"/>
          </a:p>
        </p:txBody>
      </p:sp>
      <p:sp>
        <p:nvSpPr>
          <p:cNvPr id="5" name="Marcador de Posição do Número do Diapositivo 4"/>
          <p:cNvSpPr>
            <a:spLocks noGrp="1"/>
          </p:cNvSpPr>
          <p:nvPr>
            <p:ph type="sldNum" sz="quarter" idx="12"/>
          </p:nvPr>
        </p:nvSpPr>
        <p:spPr/>
        <p:txBody>
          <a:bodyPr/>
          <a:lstStyle/>
          <a:p>
            <a:fld id="{3A728B97-0C0B-4CC5-B386-8A9695770674}" type="slidenum">
              <a:rPr lang="pt-PT" smtClean="0"/>
              <a:t>25</a:t>
            </a:fld>
            <a:endParaRPr lang="pt-PT"/>
          </a:p>
        </p:txBody>
      </p:sp>
      <p:sp>
        <p:nvSpPr>
          <p:cNvPr id="6" name="Text Box 4"/>
          <p:cNvSpPr txBox="1">
            <a:spLocks noChangeArrowheads="1"/>
          </p:cNvSpPr>
          <p:nvPr/>
        </p:nvSpPr>
        <p:spPr bwMode="auto">
          <a:xfrm>
            <a:off x="444500" y="1168256"/>
            <a:ext cx="838546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r>
              <a:rPr lang="en-US" altLang="pt-PT" sz="1600" dirty="0"/>
              <a:t>It is possible to send information from the Arduino to the PC (or other devices) using the IDE (or other terminal program would be, e.g. Terminal1.9b), in order to check if the program is running as expected (e.g. debug), and thus detect and eliminate programming errors, or perform any other kind of communication/interaction with the machine.</a:t>
            </a:r>
            <a:endParaRPr lang="pt-PT" altLang="pt-PT" sz="1600" dirty="0"/>
          </a:p>
        </p:txBody>
      </p:sp>
      <p:pic>
        <p:nvPicPr>
          <p:cNvPr id="13314" name="Picture 2" descr="serial-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834" y="2457035"/>
            <a:ext cx="1504516" cy="746846"/>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p:cNvSpPr/>
          <p:nvPr/>
        </p:nvSpPr>
        <p:spPr>
          <a:xfrm>
            <a:off x="444499" y="2469642"/>
            <a:ext cx="5829300" cy="584775"/>
          </a:xfrm>
          <a:prstGeom prst="rect">
            <a:avLst/>
          </a:prstGeom>
        </p:spPr>
        <p:txBody>
          <a:bodyPr wrap="square">
            <a:spAutoFit/>
          </a:bodyPr>
          <a:lstStyle/>
          <a:p>
            <a:r>
              <a:rPr lang="en-US" sz="1600" dirty="0">
                <a:latin typeface="Arial" panose="020B0604020202020204" pitchFamily="34" charset="0"/>
              </a:rPr>
              <a:t>Arduino boards have at least one serial port (UART / USART), called Serial. </a:t>
            </a:r>
          </a:p>
        </p:txBody>
      </p:sp>
      <p:pic>
        <p:nvPicPr>
          <p:cNvPr id="13316" name="Picture 4" descr="serial-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1866" y="3273982"/>
            <a:ext cx="2623484" cy="48097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ela 7"/>
          <p:cNvGraphicFramePr>
            <a:graphicFrameLocks noGrp="1"/>
          </p:cNvGraphicFramePr>
          <p:nvPr>
            <p:extLst>
              <p:ext uri="{D42A27DB-BD31-4B8C-83A1-F6EECF244321}">
                <p14:modId xmlns:p14="http://schemas.microsoft.com/office/powerpoint/2010/main" val="1079583302"/>
              </p:ext>
            </p:extLst>
          </p:nvPr>
        </p:nvGraphicFramePr>
        <p:xfrm>
          <a:off x="444499" y="3389746"/>
          <a:ext cx="4801756" cy="2662703"/>
        </p:xfrm>
        <a:graphic>
          <a:graphicData uri="http://schemas.openxmlformats.org/drawingml/2006/table">
            <a:tbl>
              <a:tblPr/>
              <a:tblGrid>
                <a:gridCol w="1030126">
                  <a:extLst>
                    <a:ext uri="{9D8B030D-6E8A-4147-A177-3AD203B41FA5}">
                      <a16:colId xmlns:a16="http://schemas.microsoft.com/office/drawing/2014/main" val="1816637410"/>
                    </a:ext>
                  </a:extLst>
                </a:gridCol>
                <a:gridCol w="3771630">
                  <a:extLst>
                    <a:ext uri="{9D8B030D-6E8A-4147-A177-3AD203B41FA5}">
                      <a16:colId xmlns:a16="http://schemas.microsoft.com/office/drawing/2014/main" val="512364220"/>
                    </a:ext>
                  </a:extLst>
                </a:gridCol>
              </a:tblGrid>
              <a:tr h="175547">
                <a:tc>
                  <a:txBody>
                    <a:bodyPr/>
                    <a:lstStyle/>
                    <a:p>
                      <a:pPr fontAlgn="base"/>
                      <a:r>
                        <a:rPr lang="pt-PT" sz="1000" b="1" dirty="0" err="1">
                          <a:effectLst/>
                          <a:latin typeface="inherit"/>
                        </a:rPr>
                        <a:t>Function</a:t>
                      </a:r>
                      <a:endParaRPr lang="pt-PT" sz="1000" dirty="0">
                        <a:effectLst/>
                        <a:latin typeface="inherit"/>
                      </a:endParaRPr>
                    </a:p>
                  </a:txBody>
                  <a:tcPr marL="41441" marR="41441" marT="20721" marB="20721" anchor="ctr">
                    <a:lnL>
                      <a:noFill/>
                    </a:lnL>
                    <a:lnR w="9525" cap="flat" cmpd="sng" algn="ctr">
                      <a:solidFill>
                        <a:srgbClr val="EBEBEB"/>
                      </a:solidFill>
                      <a:prstDash val="solid"/>
                      <a:round/>
                      <a:headEnd type="none" w="med" len="med"/>
                      <a:tailEnd type="none" w="med" len="med"/>
                    </a:lnR>
                    <a:lnT>
                      <a:noFill/>
                    </a:lnT>
                    <a:lnB w="9525" cap="flat" cmpd="sng" algn="ctr">
                      <a:solidFill>
                        <a:srgbClr val="EBEBEB"/>
                      </a:solidFill>
                      <a:prstDash val="solid"/>
                      <a:round/>
                      <a:headEnd type="none" w="med" len="med"/>
                      <a:tailEnd type="none" w="med" len="med"/>
                    </a:lnB>
                    <a:solidFill>
                      <a:srgbClr val="FFFFFF"/>
                    </a:solidFill>
                  </a:tcPr>
                </a:tc>
                <a:tc>
                  <a:txBody>
                    <a:bodyPr/>
                    <a:lstStyle/>
                    <a:p>
                      <a:pPr fontAlgn="base"/>
                      <a:r>
                        <a:rPr lang="pt-PT" sz="1000" b="1" dirty="0" err="1">
                          <a:effectLst/>
                          <a:latin typeface="inherit"/>
                        </a:rPr>
                        <a:t>Meaning</a:t>
                      </a:r>
                      <a:endParaRPr lang="pt-PT" sz="1000" dirty="0">
                        <a:effectLst/>
                        <a:latin typeface="inherit"/>
                      </a:endParaRPr>
                    </a:p>
                  </a:txBody>
                  <a:tcPr marL="41441" marR="41441" marT="20721" marB="20721" anchor="ctr">
                    <a:lnL w="9525" cap="flat" cmpd="sng" algn="ctr">
                      <a:solidFill>
                        <a:srgbClr val="EBEBEB"/>
                      </a:solidFill>
                      <a:prstDash val="solid"/>
                      <a:round/>
                      <a:headEnd type="none" w="med" len="med"/>
                      <a:tailEnd type="none" w="med" len="med"/>
                    </a:lnL>
                    <a:lnR w="9525" cap="flat" cmpd="sng" algn="ctr">
                      <a:solidFill>
                        <a:srgbClr val="EBEBEB"/>
                      </a:solidFill>
                      <a:prstDash val="solid"/>
                      <a:round/>
                      <a:headEnd type="none" w="med" len="med"/>
                      <a:tailEnd type="none" w="med" len="med"/>
                    </a:lnR>
                    <a:lnT>
                      <a:noFill/>
                    </a:lnT>
                    <a:lnB w="9525" cap="flat" cmpd="sng" algn="ctr">
                      <a:solidFill>
                        <a:srgbClr val="EBEBEB"/>
                      </a:solidFill>
                      <a:prstDash val="solid"/>
                      <a:round/>
                      <a:headEnd type="none" w="med" len="med"/>
                      <a:tailEnd type="none" w="med" len="med"/>
                    </a:lnB>
                    <a:solidFill>
                      <a:srgbClr val="FFFFFF"/>
                    </a:solidFill>
                  </a:tcPr>
                </a:tc>
                <a:extLst>
                  <a:ext uri="{0D108BD9-81ED-4DB2-BD59-A6C34878D82A}">
                    <a16:rowId xmlns:a16="http://schemas.microsoft.com/office/drawing/2014/main" val="1245244437"/>
                  </a:ext>
                </a:extLst>
              </a:tr>
              <a:tr h="232934">
                <a:tc>
                  <a:txBody>
                    <a:bodyPr/>
                    <a:lstStyle/>
                    <a:p>
                      <a:pPr fontAlgn="base"/>
                      <a:r>
                        <a:rPr lang="pt-PT" sz="1000" dirty="0" err="1">
                          <a:effectLst/>
                          <a:latin typeface="inherit"/>
                        </a:rPr>
                        <a:t>available</a:t>
                      </a:r>
                      <a:r>
                        <a:rPr lang="pt-PT" sz="1000" dirty="0">
                          <a:effectLst/>
                          <a:latin typeface="inherit"/>
                        </a:rPr>
                        <a:t>()</a:t>
                      </a:r>
                    </a:p>
                  </a:txBody>
                  <a:tcPr marL="41441" marR="41441" marT="20721" marB="20721" anchor="ctr">
                    <a:lnL>
                      <a:noFill/>
                    </a:lnL>
                    <a:lnR w="9525" cap="flat" cmpd="sng" algn="ctr">
                      <a:solidFill>
                        <a:srgbClr val="EBEBEB"/>
                      </a:solidFill>
                      <a:prstDash val="solid"/>
                      <a:round/>
                      <a:headEnd type="none" w="med" len="med"/>
                      <a:tailEnd type="none" w="med" len="med"/>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solidFill>
                      <a:srgbClr val="FFFFFF"/>
                    </a:solidFill>
                  </a:tcPr>
                </a:tc>
                <a:tc>
                  <a:txBody>
                    <a:bodyPr/>
                    <a:lstStyle/>
                    <a:p>
                      <a:pPr fontAlgn="base"/>
                      <a:r>
                        <a:rPr lang="en-US" sz="1000" dirty="0">
                          <a:effectLst/>
                          <a:latin typeface="inherit"/>
                        </a:rPr>
                        <a:t>Gets the number of bytes available for reading from the serial port.</a:t>
                      </a:r>
                      <a:endParaRPr lang="pt-PT" sz="1000" dirty="0">
                        <a:effectLst/>
                        <a:latin typeface="inherit"/>
                      </a:endParaRPr>
                    </a:p>
                  </a:txBody>
                  <a:tcPr marL="41441" marR="41441" marT="20721" marB="20721" anchor="ctr">
                    <a:lnL w="9525" cap="flat" cmpd="sng" algn="ctr">
                      <a:solidFill>
                        <a:srgbClr val="EBEBEB"/>
                      </a:solidFill>
                      <a:prstDash val="solid"/>
                      <a:round/>
                      <a:headEnd type="none" w="med" len="med"/>
                      <a:tailEnd type="none" w="med" len="med"/>
                    </a:lnL>
                    <a:lnR w="9525" cap="flat" cmpd="sng" algn="ctr">
                      <a:solidFill>
                        <a:srgbClr val="EBEBEB"/>
                      </a:solidFill>
                      <a:prstDash val="solid"/>
                      <a:round/>
                      <a:headEnd type="none" w="med" len="med"/>
                      <a:tailEnd type="none" w="med" len="med"/>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solidFill>
                      <a:srgbClr val="FFFFFF"/>
                    </a:solidFill>
                  </a:tcPr>
                </a:tc>
                <a:extLst>
                  <a:ext uri="{0D108BD9-81ED-4DB2-BD59-A6C34878D82A}">
                    <a16:rowId xmlns:a16="http://schemas.microsoft.com/office/drawing/2014/main" val="2490060990"/>
                  </a:ext>
                </a:extLst>
              </a:tr>
              <a:tr h="302814">
                <a:tc>
                  <a:txBody>
                    <a:bodyPr/>
                    <a:lstStyle/>
                    <a:p>
                      <a:pPr fontAlgn="base"/>
                      <a:r>
                        <a:rPr lang="pt-PT" sz="1000" dirty="0" err="1">
                          <a:effectLst/>
                          <a:latin typeface="inherit"/>
                        </a:rPr>
                        <a:t>begin</a:t>
                      </a:r>
                      <a:r>
                        <a:rPr lang="pt-PT" sz="1000" dirty="0">
                          <a:effectLst/>
                          <a:latin typeface="inherit"/>
                        </a:rPr>
                        <a:t>()</a:t>
                      </a:r>
                    </a:p>
                  </a:txBody>
                  <a:tcPr marL="41441" marR="41441" marT="20721" marB="20721" anchor="ctr">
                    <a:lnL>
                      <a:noFill/>
                    </a:lnL>
                    <a:lnR w="9525" cap="flat" cmpd="sng" algn="ctr">
                      <a:solidFill>
                        <a:srgbClr val="EBEBEB"/>
                      </a:solidFill>
                      <a:prstDash val="solid"/>
                      <a:round/>
                      <a:headEnd type="none" w="med" len="med"/>
                      <a:tailEnd type="none" w="med" len="med"/>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solidFill>
                      <a:srgbClr val="FFFFFF"/>
                    </a:solidFill>
                  </a:tcPr>
                </a:tc>
                <a:tc>
                  <a:txBody>
                    <a:bodyPr/>
                    <a:lstStyle/>
                    <a:p>
                      <a:pPr fontAlgn="base"/>
                      <a:r>
                        <a:rPr lang="en-US" sz="1000" dirty="0">
                          <a:effectLst/>
                          <a:latin typeface="inherit"/>
                        </a:rPr>
                        <a:t>Sets the data rate in baud for serial data transmission</a:t>
                      </a:r>
                      <a:endParaRPr lang="pt-PT" sz="1000" dirty="0">
                        <a:effectLst/>
                        <a:latin typeface="inherit"/>
                      </a:endParaRPr>
                    </a:p>
                  </a:txBody>
                  <a:tcPr marL="41441" marR="41441" marT="20721" marB="20721" anchor="ctr">
                    <a:lnL w="9525" cap="flat" cmpd="sng" algn="ctr">
                      <a:solidFill>
                        <a:srgbClr val="EBEBEB"/>
                      </a:solidFill>
                      <a:prstDash val="solid"/>
                      <a:round/>
                      <a:headEnd type="none" w="med" len="med"/>
                      <a:tailEnd type="none" w="med" len="med"/>
                    </a:lnL>
                    <a:lnR w="9525" cap="flat" cmpd="sng" algn="ctr">
                      <a:solidFill>
                        <a:srgbClr val="EBEBEB"/>
                      </a:solidFill>
                      <a:prstDash val="solid"/>
                      <a:round/>
                      <a:headEnd type="none" w="med" len="med"/>
                      <a:tailEnd type="none" w="med" len="med"/>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solidFill>
                      <a:srgbClr val="FFFFFF"/>
                    </a:solidFill>
                  </a:tcPr>
                </a:tc>
                <a:extLst>
                  <a:ext uri="{0D108BD9-81ED-4DB2-BD59-A6C34878D82A}">
                    <a16:rowId xmlns:a16="http://schemas.microsoft.com/office/drawing/2014/main" val="80309805"/>
                  </a:ext>
                </a:extLst>
              </a:tr>
              <a:tr h="442574">
                <a:tc>
                  <a:txBody>
                    <a:bodyPr/>
                    <a:lstStyle/>
                    <a:p>
                      <a:pPr fontAlgn="base"/>
                      <a:r>
                        <a:rPr lang="pt-PT" sz="1000">
                          <a:effectLst/>
                          <a:latin typeface="inherit"/>
                        </a:rPr>
                        <a:t>end()</a:t>
                      </a:r>
                    </a:p>
                  </a:txBody>
                  <a:tcPr marL="41441" marR="41441" marT="20721" marB="20721" anchor="ctr">
                    <a:lnL>
                      <a:noFill/>
                    </a:lnL>
                    <a:lnR w="9525" cap="flat" cmpd="sng" algn="ctr">
                      <a:solidFill>
                        <a:srgbClr val="EBEBEB"/>
                      </a:solidFill>
                      <a:prstDash val="solid"/>
                      <a:round/>
                      <a:headEnd type="none" w="med" len="med"/>
                      <a:tailEnd type="none" w="med" len="med"/>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solidFill>
                      <a:srgbClr val="FFFFFF"/>
                    </a:solidFill>
                  </a:tcPr>
                </a:tc>
                <a:tc>
                  <a:txBody>
                    <a:bodyPr/>
                    <a:lstStyle/>
                    <a:p>
                      <a:pPr fontAlgn="base"/>
                      <a:r>
                        <a:rPr lang="en-US" sz="1000" dirty="0">
                          <a:effectLst/>
                          <a:latin typeface="inherit"/>
                        </a:rPr>
                        <a:t>Disables serial communication, allowing the TX and RX pins (0 and 1) to be used for general input and output signals.</a:t>
                      </a:r>
                      <a:endParaRPr lang="pt-PT" sz="1000" dirty="0">
                        <a:effectLst/>
                        <a:latin typeface="inherit"/>
                      </a:endParaRPr>
                    </a:p>
                  </a:txBody>
                  <a:tcPr marL="41441" marR="41441" marT="20721" marB="20721" anchor="ctr">
                    <a:lnL w="9525" cap="flat" cmpd="sng" algn="ctr">
                      <a:solidFill>
                        <a:srgbClr val="EBEBEB"/>
                      </a:solidFill>
                      <a:prstDash val="solid"/>
                      <a:round/>
                      <a:headEnd type="none" w="med" len="med"/>
                      <a:tailEnd type="none" w="med" len="med"/>
                    </a:lnL>
                    <a:lnR w="9525" cap="flat" cmpd="sng" algn="ctr">
                      <a:solidFill>
                        <a:srgbClr val="EBEBEB"/>
                      </a:solidFill>
                      <a:prstDash val="solid"/>
                      <a:round/>
                      <a:headEnd type="none" w="med" len="med"/>
                      <a:tailEnd type="none" w="med" len="med"/>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solidFill>
                      <a:srgbClr val="FFFFFF"/>
                    </a:solidFill>
                  </a:tcPr>
                </a:tc>
                <a:extLst>
                  <a:ext uri="{0D108BD9-81ED-4DB2-BD59-A6C34878D82A}">
                    <a16:rowId xmlns:a16="http://schemas.microsoft.com/office/drawing/2014/main" val="2795069275"/>
                  </a:ext>
                </a:extLst>
              </a:tr>
              <a:tr h="287587">
                <a:tc>
                  <a:txBody>
                    <a:bodyPr/>
                    <a:lstStyle/>
                    <a:p>
                      <a:pPr fontAlgn="base"/>
                      <a:r>
                        <a:rPr lang="pt-PT" sz="1000">
                          <a:effectLst/>
                          <a:latin typeface="inherit"/>
                        </a:rPr>
                        <a:t>print()</a:t>
                      </a:r>
                    </a:p>
                  </a:txBody>
                  <a:tcPr marL="41441" marR="41441" marT="20721" marB="20721" anchor="ctr">
                    <a:lnL>
                      <a:noFill/>
                    </a:lnL>
                    <a:lnR w="9525" cap="flat" cmpd="sng" algn="ctr">
                      <a:solidFill>
                        <a:srgbClr val="EBEBEB"/>
                      </a:solidFill>
                      <a:prstDash val="solid"/>
                      <a:round/>
                      <a:headEnd type="none" w="med" len="med"/>
                      <a:tailEnd type="none" w="med" len="med"/>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solidFill>
                      <a:srgbClr val="FFFFFF"/>
                    </a:solidFill>
                  </a:tcPr>
                </a:tc>
                <a:tc>
                  <a:txBody>
                    <a:bodyPr/>
                    <a:lstStyle/>
                    <a:p>
                      <a:pPr fontAlgn="base"/>
                      <a:r>
                        <a:rPr lang="en-US" sz="1000" dirty="0">
                          <a:effectLst/>
                          <a:latin typeface="inherit"/>
                        </a:rPr>
                        <a:t>Prints data on the serial port in human-readable format (ASCII text)</a:t>
                      </a:r>
                      <a:endParaRPr lang="pt-PT" sz="1000" dirty="0">
                        <a:effectLst/>
                        <a:latin typeface="inherit"/>
                      </a:endParaRPr>
                    </a:p>
                  </a:txBody>
                  <a:tcPr marL="41441" marR="41441" marT="20721" marB="20721" anchor="ctr">
                    <a:lnL w="9525" cap="flat" cmpd="sng" algn="ctr">
                      <a:solidFill>
                        <a:srgbClr val="EBEBEB"/>
                      </a:solidFill>
                      <a:prstDash val="solid"/>
                      <a:round/>
                      <a:headEnd type="none" w="med" len="med"/>
                      <a:tailEnd type="none" w="med" len="med"/>
                    </a:lnL>
                    <a:lnR w="9525" cap="flat" cmpd="sng" algn="ctr">
                      <a:solidFill>
                        <a:srgbClr val="EBEBEB"/>
                      </a:solidFill>
                      <a:prstDash val="solid"/>
                      <a:round/>
                      <a:headEnd type="none" w="med" len="med"/>
                      <a:tailEnd type="none" w="med" len="med"/>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solidFill>
                      <a:srgbClr val="FFFFFF"/>
                    </a:solidFill>
                  </a:tcPr>
                </a:tc>
                <a:extLst>
                  <a:ext uri="{0D108BD9-81ED-4DB2-BD59-A6C34878D82A}">
                    <a16:rowId xmlns:a16="http://schemas.microsoft.com/office/drawing/2014/main" val="435705197"/>
                  </a:ext>
                </a:extLst>
              </a:tr>
              <a:tr h="442574">
                <a:tc>
                  <a:txBody>
                    <a:bodyPr/>
                    <a:lstStyle/>
                    <a:p>
                      <a:pPr fontAlgn="base"/>
                      <a:r>
                        <a:rPr lang="pt-PT" sz="1000">
                          <a:effectLst/>
                          <a:latin typeface="inherit"/>
                        </a:rPr>
                        <a:t>println()</a:t>
                      </a:r>
                    </a:p>
                  </a:txBody>
                  <a:tcPr marL="41441" marR="41441" marT="20721" marB="20721" anchor="ctr">
                    <a:lnL>
                      <a:noFill/>
                    </a:lnL>
                    <a:lnR w="9525" cap="flat" cmpd="sng" algn="ctr">
                      <a:solidFill>
                        <a:srgbClr val="EBEBEB"/>
                      </a:solidFill>
                      <a:prstDash val="solid"/>
                      <a:round/>
                      <a:headEnd type="none" w="med" len="med"/>
                      <a:tailEnd type="none" w="med" len="med"/>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solidFill>
                      <a:srgbClr val="FFFFFF"/>
                    </a:solidFill>
                  </a:tcPr>
                </a:tc>
                <a:tc>
                  <a:txBody>
                    <a:bodyPr/>
                    <a:lstStyle/>
                    <a:p>
                      <a:pPr fontAlgn="base"/>
                      <a:r>
                        <a:rPr lang="en-US" sz="1000" dirty="0">
                          <a:effectLst/>
                          <a:latin typeface="inherit"/>
                        </a:rPr>
                        <a:t>Same as print(), but adding a carriage return character (ASCII 13) and a newline character (ASCII 10) at the end of the string.</a:t>
                      </a:r>
                      <a:endParaRPr lang="pt-PT" sz="1000" dirty="0">
                        <a:effectLst/>
                        <a:latin typeface="inherit"/>
                      </a:endParaRPr>
                    </a:p>
                  </a:txBody>
                  <a:tcPr marL="41441" marR="41441" marT="20721" marB="20721" anchor="ctr">
                    <a:lnL w="9525" cap="flat" cmpd="sng" algn="ctr">
                      <a:solidFill>
                        <a:srgbClr val="EBEBEB"/>
                      </a:solidFill>
                      <a:prstDash val="solid"/>
                      <a:round/>
                      <a:headEnd type="none" w="med" len="med"/>
                      <a:tailEnd type="none" w="med" len="med"/>
                    </a:lnL>
                    <a:lnR w="9525" cap="flat" cmpd="sng" algn="ctr">
                      <a:solidFill>
                        <a:srgbClr val="EBEBEB"/>
                      </a:solidFill>
                      <a:prstDash val="solid"/>
                      <a:round/>
                      <a:headEnd type="none" w="med" len="med"/>
                      <a:tailEnd type="none" w="med" len="med"/>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solidFill>
                      <a:srgbClr val="FFFFFF"/>
                    </a:solidFill>
                  </a:tcPr>
                </a:tc>
                <a:extLst>
                  <a:ext uri="{0D108BD9-81ED-4DB2-BD59-A6C34878D82A}">
                    <a16:rowId xmlns:a16="http://schemas.microsoft.com/office/drawing/2014/main" val="3594512263"/>
                  </a:ext>
                </a:extLst>
              </a:tr>
              <a:tr h="164682">
                <a:tc>
                  <a:txBody>
                    <a:bodyPr/>
                    <a:lstStyle/>
                    <a:p>
                      <a:pPr fontAlgn="base"/>
                      <a:r>
                        <a:rPr lang="pt-PT" sz="1000">
                          <a:effectLst/>
                          <a:latin typeface="inherit"/>
                        </a:rPr>
                        <a:t>read()</a:t>
                      </a:r>
                    </a:p>
                  </a:txBody>
                  <a:tcPr marL="41441" marR="41441" marT="20721" marB="20721" anchor="ctr">
                    <a:lnL>
                      <a:noFill/>
                    </a:lnL>
                    <a:lnR w="9525" cap="flat" cmpd="sng" algn="ctr">
                      <a:solidFill>
                        <a:srgbClr val="EBEBEB"/>
                      </a:solidFill>
                      <a:prstDash val="solid"/>
                      <a:round/>
                      <a:headEnd type="none" w="med" len="med"/>
                      <a:tailEnd type="none" w="med" len="med"/>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solidFill>
                      <a:srgbClr val="FFFFFF"/>
                    </a:solidFill>
                  </a:tcPr>
                </a:tc>
                <a:tc>
                  <a:txBody>
                    <a:bodyPr/>
                    <a:lstStyle/>
                    <a:p>
                      <a:pPr fontAlgn="base"/>
                      <a:r>
                        <a:rPr lang="en-US" sz="1000" dirty="0">
                          <a:effectLst/>
                          <a:latin typeface="inherit"/>
                        </a:rPr>
                        <a:t>Read data from the serial port.</a:t>
                      </a:r>
                      <a:endParaRPr lang="pt-PT" sz="1000" dirty="0">
                        <a:effectLst/>
                        <a:latin typeface="inherit"/>
                      </a:endParaRPr>
                    </a:p>
                  </a:txBody>
                  <a:tcPr marL="41441" marR="41441" marT="20721" marB="20721" anchor="ctr">
                    <a:lnL w="9525" cap="flat" cmpd="sng" algn="ctr">
                      <a:solidFill>
                        <a:srgbClr val="EBEBEB"/>
                      </a:solidFill>
                      <a:prstDash val="solid"/>
                      <a:round/>
                      <a:headEnd type="none" w="med" len="med"/>
                      <a:tailEnd type="none" w="med" len="med"/>
                    </a:lnL>
                    <a:lnR w="9525" cap="flat" cmpd="sng" algn="ctr">
                      <a:solidFill>
                        <a:srgbClr val="EBEBEB"/>
                      </a:solidFill>
                      <a:prstDash val="solid"/>
                      <a:round/>
                      <a:headEnd type="none" w="med" len="med"/>
                      <a:tailEnd type="none" w="med" len="med"/>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solidFill>
                      <a:srgbClr val="FFFFFF"/>
                    </a:solidFill>
                  </a:tcPr>
                </a:tc>
                <a:extLst>
                  <a:ext uri="{0D108BD9-81ED-4DB2-BD59-A6C34878D82A}">
                    <a16:rowId xmlns:a16="http://schemas.microsoft.com/office/drawing/2014/main" val="4098357020"/>
                  </a:ext>
                </a:extLst>
              </a:tr>
              <a:tr h="372694">
                <a:tc>
                  <a:txBody>
                    <a:bodyPr/>
                    <a:lstStyle/>
                    <a:p>
                      <a:pPr fontAlgn="base"/>
                      <a:r>
                        <a:rPr lang="pt-PT" sz="1000">
                          <a:effectLst/>
                          <a:latin typeface="inherit"/>
                        </a:rPr>
                        <a:t>readBytes()</a:t>
                      </a:r>
                    </a:p>
                  </a:txBody>
                  <a:tcPr marL="41441" marR="41441" marT="20721" marB="20721" anchor="ctr">
                    <a:lnL>
                      <a:noFill/>
                    </a:lnL>
                    <a:lnR w="9525" cap="flat" cmpd="sng" algn="ctr">
                      <a:solidFill>
                        <a:srgbClr val="EBEBEB"/>
                      </a:solidFill>
                      <a:prstDash val="solid"/>
                      <a:round/>
                      <a:headEnd type="none" w="med" len="med"/>
                      <a:tailEnd type="none" w="med" len="med"/>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solidFill>
                      <a:srgbClr val="FFFFFF"/>
                    </a:solidFill>
                  </a:tcPr>
                </a:tc>
                <a:tc>
                  <a:txBody>
                    <a:bodyPr/>
                    <a:lstStyle/>
                    <a:p>
                      <a:pPr fontAlgn="base"/>
                      <a:r>
                        <a:rPr lang="en-US" sz="1000" dirty="0">
                          <a:effectLst/>
                          <a:latin typeface="inherit"/>
                        </a:rPr>
                        <a:t>Reads characters from the serial port into a buffer until a certain amount of characters have been read.</a:t>
                      </a:r>
                      <a:endParaRPr lang="pt-PT" sz="1000" dirty="0">
                        <a:effectLst/>
                        <a:latin typeface="inherit"/>
                      </a:endParaRPr>
                    </a:p>
                  </a:txBody>
                  <a:tcPr marL="41441" marR="41441" marT="20721" marB="20721" anchor="ctr">
                    <a:lnL w="9525" cap="flat" cmpd="sng" algn="ctr">
                      <a:solidFill>
                        <a:srgbClr val="EBEBEB"/>
                      </a:solidFill>
                      <a:prstDash val="solid"/>
                      <a:round/>
                      <a:headEnd type="none" w="med" len="med"/>
                      <a:tailEnd type="none" w="med" len="med"/>
                    </a:lnL>
                    <a:lnR w="9525" cap="flat" cmpd="sng" algn="ctr">
                      <a:solidFill>
                        <a:srgbClr val="EBEBEB"/>
                      </a:solidFill>
                      <a:prstDash val="solid"/>
                      <a:round/>
                      <a:headEnd type="none" w="med" len="med"/>
                      <a:tailEnd type="none" w="med" len="med"/>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solidFill>
                      <a:srgbClr val="FFFFFF"/>
                    </a:solidFill>
                  </a:tcPr>
                </a:tc>
                <a:extLst>
                  <a:ext uri="{0D108BD9-81ED-4DB2-BD59-A6C34878D82A}">
                    <a16:rowId xmlns:a16="http://schemas.microsoft.com/office/drawing/2014/main" val="621615346"/>
                  </a:ext>
                </a:extLst>
              </a:tr>
              <a:tr h="164682">
                <a:tc>
                  <a:txBody>
                    <a:bodyPr/>
                    <a:lstStyle/>
                    <a:p>
                      <a:pPr fontAlgn="base"/>
                      <a:r>
                        <a:rPr lang="pt-PT" sz="1000">
                          <a:effectLst/>
                          <a:latin typeface="inherit"/>
                        </a:rPr>
                        <a:t>write()</a:t>
                      </a:r>
                    </a:p>
                  </a:txBody>
                  <a:tcPr marL="41441" marR="41441" marT="20721" marB="20721" anchor="ctr">
                    <a:lnL>
                      <a:noFill/>
                    </a:lnL>
                    <a:lnR w="9525" cap="flat" cmpd="sng" algn="ctr">
                      <a:solidFill>
                        <a:srgbClr val="EBEBEB"/>
                      </a:solidFill>
                      <a:prstDash val="solid"/>
                      <a:round/>
                      <a:headEnd type="none" w="med" len="med"/>
                      <a:tailEnd type="none" w="med" len="med"/>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solidFill>
                      <a:srgbClr val="FFFFFF"/>
                    </a:solidFill>
                  </a:tcPr>
                </a:tc>
                <a:tc>
                  <a:txBody>
                    <a:bodyPr/>
                    <a:lstStyle/>
                    <a:p>
                      <a:pPr fontAlgn="base"/>
                      <a:r>
                        <a:rPr lang="en-US" sz="1000" dirty="0">
                          <a:effectLst/>
                          <a:latin typeface="inherit"/>
                        </a:rPr>
                        <a:t>Writes binary data to the serial port</a:t>
                      </a:r>
                      <a:endParaRPr lang="pt-PT" sz="1000" dirty="0">
                        <a:effectLst/>
                        <a:latin typeface="inherit"/>
                      </a:endParaRPr>
                    </a:p>
                  </a:txBody>
                  <a:tcPr marL="41441" marR="41441" marT="20721" marB="20721" anchor="ctr">
                    <a:lnL w="9525" cap="flat" cmpd="sng" algn="ctr">
                      <a:solidFill>
                        <a:srgbClr val="EBEBEB"/>
                      </a:solidFill>
                      <a:prstDash val="solid"/>
                      <a:round/>
                      <a:headEnd type="none" w="med" len="med"/>
                      <a:tailEnd type="none" w="med" len="med"/>
                    </a:lnL>
                    <a:lnR w="9525" cap="flat" cmpd="sng" algn="ctr">
                      <a:solidFill>
                        <a:srgbClr val="EBEBEB"/>
                      </a:solidFill>
                      <a:prstDash val="solid"/>
                      <a:round/>
                      <a:headEnd type="none" w="med" len="med"/>
                      <a:tailEnd type="none" w="med" len="med"/>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solidFill>
                      <a:srgbClr val="FFFFFF"/>
                    </a:solidFill>
                  </a:tcPr>
                </a:tc>
                <a:extLst>
                  <a:ext uri="{0D108BD9-81ED-4DB2-BD59-A6C34878D82A}">
                    <a16:rowId xmlns:a16="http://schemas.microsoft.com/office/drawing/2014/main" val="1620515842"/>
                  </a:ext>
                </a:extLst>
              </a:tr>
            </a:tbl>
          </a:graphicData>
        </a:graphic>
      </p:graphicFrame>
      <p:sp>
        <p:nvSpPr>
          <p:cNvPr id="9" name="Retângulo 8"/>
          <p:cNvSpPr/>
          <p:nvPr/>
        </p:nvSpPr>
        <p:spPr>
          <a:xfrm>
            <a:off x="5808739" y="3863361"/>
            <a:ext cx="4572000" cy="2492990"/>
          </a:xfrm>
          <a:prstGeom prst="rect">
            <a:avLst/>
          </a:prstGeom>
        </p:spPr>
        <p:txBody>
          <a:bodyPr>
            <a:spAutoFit/>
          </a:bodyPr>
          <a:lstStyle/>
          <a:p>
            <a:r>
              <a:rPr lang="pt-PT" sz="1200" dirty="0" err="1"/>
              <a:t>int</a:t>
            </a:r>
            <a:r>
              <a:rPr lang="pt-PT" sz="1200" dirty="0"/>
              <a:t> num = 0;</a:t>
            </a:r>
          </a:p>
          <a:p>
            <a:r>
              <a:rPr lang="pt-PT" sz="1200" dirty="0" err="1"/>
              <a:t>void</a:t>
            </a:r>
            <a:r>
              <a:rPr lang="pt-PT" sz="1200" dirty="0"/>
              <a:t> </a:t>
            </a:r>
            <a:r>
              <a:rPr lang="pt-PT" sz="1200" dirty="0" err="1"/>
              <a:t>setup</a:t>
            </a:r>
            <a:r>
              <a:rPr lang="pt-PT" sz="1200" dirty="0"/>
              <a:t>()</a:t>
            </a:r>
          </a:p>
          <a:p>
            <a:r>
              <a:rPr lang="pt-PT" sz="1200" dirty="0"/>
              <a:t>{</a:t>
            </a:r>
          </a:p>
          <a:p>
            <a:pPr lvl="1"/>
            <a:r>
              <a:rPr lang="pt-PT" sz="1200" dirty="0"/>
              <a:t>  </a:t>
            </a:r>
            <a:r>
              <a:rPr lang="pt-PT" sz="1200" dirty="0" err="1"/>
              <a:t>Serial.begin</a:t>
            </a:r>
            <a:r>
              <a:rPr lang="pt-PT" sz="1200" dirty="0"/>
              <a:t>(9600); // </a:t>
            </a:r>
            <a:r>
              <a:rPr lang="pt-PT" sz="1200" dirty="0" err="1"/>
              <a:t>bps</a:t>
            </a:r>
            <a:endParaRPr lang="pt-PT" sz="1200" dirty="0"/>
          </a:p>
          <a:p>
            <a:pPr lvl="1"/>
            <a:r>
              <a:rPr lang="pt-PT" sz="1200" dirty="0"/>
              <a:t>  </a:t>
            </a:r>
            <a:r>
              <a:rPr lang="pt-PT" sz="1200" dirty="0" err="1"/>
              <a:t>Serial.println</a:t>
            </a:r>
            <a:r>
              <a:rPr lang="pt-PT" sz="1200" dirty="0"/>
              <a:t>(“Setup OK");</a:t>
            </a:r>
          </a:p>
          <a:p>
            <a:r>
              <a:rPr lang="pt-PT" sz="1200" dirty="0"/>
              <a:t>}</a:t>
            </a:r>
          </a:p>
          <a:p>
            <a:r>
              <a:rPr lang="pt-PT" sz="1200" dirty="0" err="1"/>
              <a:t>void</a:t>
            </a:r>
            <a:r>
              <a:rPr lang="pt-PT" sz="1200" dirty="0"/>
              <a:t> </a:t>
            </a:r>
            <a:r>
              <a:rPr lang="pt-PT" sz="1200" dirty="0" err="1"/>
              <a:t>loop</a:t>
            </a:r>
            <a:r>
              <a:rPr lang="pt-PT" sz="1200" dirty="0"/>
              <a:t>() </a:t>
            </a:r>
          </a:p>
          <a:p>
            <a:r>
              <a:rPr lang="pt-PT" sz="1200" dirty="0"/>
              <a:t>{</a:t>
            </a:r>
          </a:p>
          <a:p>
            <a:pPr lvl="1"/>
            <a:r>
              <a:rPr lang="pt-PT" sz="1200" dirty="0"/>
              <a:t>  </a:t>
            </a:r>
            <a:r>
              <a:rPr lang="pt-PT" sz="1200" dirty="0" err="1"/>
              <a:t>Serial.print</a:t>
            </a:r>
            <a:r>
              <a:rPr lang="pt-PT" sz="1200" dirty="0"/>
              <a:t>("Valor: ");</a:t>
            </a:r>
          </a:p>
          <a:p>
            <a:pPr lvl="1"/>
            <a:r>
              <a:rPr lang="pt-PT" sz="1200" dirty="0"/>
              <a:t>  </a:t>
            </a:r>
            <a:r>
              <a:rPr lang="pt-PT" sz="1200" dirty="0" err="1"/>
              <a:t>Serial.println</a:t>
            </a:r>
            <a:r>
              <a:rPr lang="pt-PT" sz="1200" dirty="0"/>
              <a:t>(num);</a:t>
            </a:r>
          </a:p>
          <a:p>
            <a:pPr lvl="1"/>
            <a:r>
              <a:rPr lang="pt-PT" sz="1200" dirty="0"/>
              <a:t>  </a:t>
            </a:r>
            <a:r>
              <a:rPr lang="pt-PT" sz="1200" dirty="0" err="1"/>
              <a:t>delay</a:t>
            </a:r>
            <a:r>
              <a:rPr lang="pt-PT" sz="1200" dirty="0"/>
              <a:t>(500);</a:t>
            </a:r>
          </a:p>
          <a:p>
            <a:pPr lvl="1"/>
            <a:r>
              <a:rPr lang="pt-PT" sz="1200" dirty="0"/>
              <a:t>  num++;</a:t>
            </a:r>
          </a:p>
          <a:p>
            <a:r>
              <a:rPr lang="pt-PT" sz="1200" dirty="0"/>
              <a:t>}</a:t>
            </a:r>
          </a:p>
        </p:txBody>
      </p:sp>
    </p:spTree>
    <p:extLst>
      <p:ext uri="{BB962C8B-B14F-4D97-AF65-F5344CB8AC3E}">
        <p14:creationId xmlns:p14="http://schemas.microsoft.com/office/powerpoint/2010/main" val="13586730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itchFamily="34" charset="0"/>
                <a:cs typeface="Arial" pitchFamily="34" charset="0"/>
              </a:rPr>
              <a:t>What is a Circuit?</a:t>
            </a:r>
          </a:p>
        </p:txBody>
      </p:sp>
      <p:sp>
        <p:nvSpPr>
          <p:cNvPr id="3" name="TextBox 2"/>
          <p:cNvSpPr txBox="1"/>
          <p:nvPr/>
        </p:nvSpPr>
        <p:spPr>
          <a:xfrm>
            <a:off x="447232" y="1392673"/>
            <a:ext cx="4368800" cy="2585323"/>
          </a:xfrm>
          <a:prstGeom prst="rect">
            <a:avLst/>
          </a:prstGeom>
          <a:noFill/>
        </p:spPr>
        <p:txBody>
          <a:bodyPr wrap="square" rtlCol="0">
            <a:spAutoFit/>
          </a:bodyPr>
          <a:lstStyle/>
          <a:p>
            <a:r>
              <a:rPr lang="en-US" dirty="0"/>
              <a:t>Electricity running in a loop with a starting point and ending point – and a number of components in between.</a:t>
            </a:r>
          </a:p>
          <a:p>
            <a:endParaRPr lang="en-US" dirty="0"/>
          </a:p>
          <a:p>
            <a:r>
              <a:rPr lang="en-US" dirty="0"/>
              <a:t>Can include resistors, diodes, inductors, sensors of all shapes and sizes, motors, and hundreds of thousands of other components.</a:t>
            </a:r>
          </a:p>
          <a:p>
            <a:endParaRPr lang="en-US" dirty="0"/>
          </a:p>
        </p:txBody>
      </p:sp>
      <p:grpSp>
        <p:nvGrpSpPr>
          <p:cNvPr id="9" name="Group 8"/>
          <p:cNvGrpSpPr/>
          <p:nvPr/>
        </p:nvGrpSpPr>
        <p:grpSpPr>
          <a:xfrm>
            <a:off x="4945765" y="1635479"/>
            <a:ext cx="3519670" cy="3203222"/>
            <a:chOff x="4633730" y="1762478"/>
            <a:chExt cx="3519670" cy="3436287"/>
          </a:xfrm>
        </p:grpSpPr>
        <p:pic>
          <p:nvPicPr>
            <p:cNvPr id="5" name="Picture 4"/>
            <p:cNvPicPr>
              <a:picLocks noChangeAspect="1"/>
            </p:cNvPicPr>
            <p:nvPr/>
          </p:nvPicPr>
          <p:blipFill>
            <a:blip r:embed="rId3"/>
            <a:stretch>
              <a:fillRect/>
            </a:stretch>
          </p:blipFill>
          <p:spPr>
            <a:xfrm>
              <a:off x="4633730" y="1762478"/>
              <a:ext cx="3519670" cy="3012722"/>
            </a:xfrm>
            <a:prstGeom prst="rect">
              <a:avLst/>
            </a:prstGeom>
          </p:spPr>
        </p:pic>
        <p:sp>
          <p:nvSpPr>
            <p:cNvPr id="6" name="TextBox 5"/>
            <p:cNvSpPr txBox="1"/>
            <p:nvPr/>
          </p:nvSpPr>
          <p:spPr>
            <a:xfrm>
              <a:off x="6807200" y="2273300"/>
              <a:ext cx="1346200" cy="923330"/>
            </a:xfrm>
            <a:prstGeom prst="rect">
              <a:avLst/>
            </a:prstGeom>
            <a:solidFill>
              <a:schemeClr val="bg1"/>
            </a:solidFill>
          </p:spPr>
          <p:txBody>
            <a:bodyPr wrap="square" rtlCol="0">
              <a:spAutoFit/>
            </a:bodyPr>
            <a:lstStyle/>
            <a:p>
              <a:endParaRPr lang="en-US" dirty="0"/>
            </a:p>
            <a:p>
              <a:endParaRPr lang="en-US" dirty="0"/>
            </a:p>
            <a:p>
              <a:endParaRPr lang="en-US" dirty="0"/>
            </a:p>
          </p:txBody>
        </p:sp>
        <p:sp>
          <p:nvSpPr>
            <p:cNvPr id="8" name="TextBox 7"/>
            <p:cNvSpPr txBox="1"/>
            <p:nvPr/>
          </p:nvSpPr>
          <p:spPr>
            <a:xfrm>
              <a:off x="6705600" y="4275435"/>
              <a:ext cx="1346200" cy="923330"/>
            </a:xfrm>
            <a:prstGeom prst="rect">
              <a:avLst/>
            </a:prstGeom>
            <a:solidFill>
              <a:schemeClr val="bg1"/>
            </a:solidFill>
          </p:spPr>
          <p:txBody>
            <a:bodyPr wrap="square" rtlCol="0">
              <a:spAutoFit/>
            </a:bodyPr>
            <a:lstStyle/>
            <a:p>
              <a:endParaRPr lang="en-US" dirty="0"/>
            </a:p>
            <a:p>
              <a:endParaRPr lang="en-US" dirty="0"/>
            </a:p>
            <a:p>
              <a:endParaRPr lang="en-US" dirty="0"/>
            </a:p>
          </p:txBody>
        </p:sp>
      </p:grpSp>
      <p:sp>
        <p:nvSpPr>
          <p:cNvPr id="10" name="TextBox 9"/>
          <p:cNvSpPr txBox="1"/>
          <p:nvPr/>
        </p:nvSpPr>
        <p:spPr>
          <a:xfrm>
            <a:off x="374649" y="3977996"/>
            <a:ext cx="5130801" cy="2739211"/>
          </a:xfrm>
          <a:prstGeom prst="rect">
            <a:avLst/>
          </a:prstGeom>
          <a:noFill/>
        </p:spPr>
        <p:txBody>
          <a:bodyPr wrap="square" rtlCol="0">
            <a:spAutoFit/>
          </a:bodyPr>
          <a:lstStyle/>
          <a:p>
            <a:r>
              <a:rPr lang="en-US" sz="2800" dirty="0">
                <a:solidFill>
                  <a:srgbClr val="FF0000"/>
                </a:solidFill>
              </a:rPr>
              <a:t>OHM’S LAW</a:t>
            </a:r>
          </a:p>
          <a:p>
            <a:r>
              <a:rPr lang="en-US" sz="2000" dirty="0"/>
              <a:t>Voltage = Current x Resistance</a:t>
            </a:r>
          </a:p>
          <a:p>
            <a:r>
              <a:rPr lang="en-US" sz="2000" dirty="0"/>
              <a:t>        </a:t>
            </a:r>
            <a:r>
              <a:rPr lang="en-US" sz="2400" dirty="0">
                <a:solidFill>
                  <a:srgbClr val="FF0000"/>
                </a:solidFill>
              </a:rPr>
              <a:t> </a:t>
            </a:r>
            <a:r>
              <a:rPr lang="en-US" sz="2800" dirty="0">
                <a:solidFill>
                  <a:srgbClr val="FF0000"/>
                </a:solidFill>
              </a:rPr>
              <a:t> V = I*R</a:t>
            </a:r>
          </a:p>
          <a:p>
            <a:endParaRPr lang="en-US" sz="800" dirty="0"/>
          </a:p>
          <a:p>
            <a:r>
              <a:rPr lang="en-US" sz="2000" dirty="0"/>
              <a:t>Voltage is measured in VOLTS (V)</a:t>
            </a:r>
          </a:p>
          <a:p>
            <a:r>
              <a:rPr lang="en-US" sz="2000" dirty="0"/>
              <a:t>Current is measured in AMPERES (A)</a:t>
            </a:r>
          </a:p>
          <a:p>
            <a:r>
              <a:rPr lang="en-US" sz="2000" dirty="0"/>
              <a:t>Resistance is measured in OHMS (</a:t>
            </a:r>
            <a:r>
              <a:rPr lang="en-US" sz="2000" dirty="0" err="1">
                <a:latin typeface="Lucida Grande"/>
                <a:ea typeface="Lucida Grande"/>
                <a:cs typeface="Lucida Grande"/>
              </a:rPr>
              <a:t>Ω</a:t>
            </a:r>
            <a:r>
              <a:rPr lang="en-US" sz="2000" dirty="0">
                <a:latin typeface="Lucida Grande"/>
                <a:ea typeface="Lucida Grande"/>
                <a:cs typeface="Lucida Grande"/>
              </a:rPr>
              <a:t>)</a:t>
            </a:r>
            <a:endParaRPr lang="en-US" sz="2000" dirty="0"/>
          </a:p>
          <a:p>
            <a:r>
              <a:rPr lang="en-US" sz="2800" dirty="0">
                <a:solidFill>
                  <a:srgbClr val="FF0000"/>
                </a:solidFill>
              </a:rPr>
              <a:t>         </a:t>
            </a:r>
          </a:p>
        </p:txBody>
      </p:sp>
      <p:sp>
        <p:nvSpPr>
          <p:cNvPr id="11" name="TextBox 10"/>
          <p:cNvSpPr txBox="1"/>
          <p:nvPr/>
        </p:nvSpPr>
        <p:spPr>
          <a:xfrm>
            <a:off x="5087235" y="4864102"/>
            <a:ext cx="3225800" cy="1323439"/>
          </a:xfrm>
          <a:prstGeom prst="rect">
            <a:avLst/>
          </a:prstGeom>
          <a:solidFill>
            <a:srgbClr val="FFFF00"/>
          </a:solidFill>
          <a:ln>
            <a:solidFill>
              <a:schemeClr val="tx1"/>
            </a:solidFill>
          </a:ln>
        </p:spPr>
        <p:txBody>
          <a:bodyPr wrap="square" rtlCol="0">
            <a:spAutoFit/>
          </a:bodyPr>
          <a:lstStyle/>
          <a:p>
            <a:r>
              <a:rPr lang="en-US" sz="2000" dirty="0"/>
              <a:t>The LED above needs 20 mA (milliamps) of current. </a:t>
            </a:r>
            <a:r>
              <a:rPr lang="en-US" sz="2000" i="1" dirty="0"/>
              <a:t> </a:t>
            </a:r>
            <a:r>
              <a:rPr lang="en-US" sz="2000" dirty="0"/>
              <a:t>What size resistor should you use?</a:t>
            </a:r>
          </a:p>
        </p:txBody>
      </p:sp>
      <p:sp>
        <p:nvSpPr>
          <p:cNvPr id="4" name="Footer Placeholder 3">
            <a:extLst>
              <a:ext uri="{FF2B5EF4-FFF2-40B4-BE49-F238E27FC236}">
                <a16:creationId xmlns:a16="http://schemas.microsoft.com/office/drawing/2014/main" id="{32FCB9B4-569A-452A-AC0E-CFB141B8B0E8}"/>
              </a:ext>
            </a:extLst>
          </p:cNvPr>
          <p:cNvSpPr>
            <a:spLocks noGrp="1"/>
          </p:cNvSpPr>
          <p:nvPr>
            <p:ph type="ftr" sz="quarter" idx="11"/>
          </p:nvPr>
        </p:nvSpPr>
        <p:spPr/>
        <p:txBody>
          <a:bodyPr/>
          <a:lstStyle/>
          <a:p>
            <a:r>
              <a:rPr lang="pl-PL"/>
              <a:t>AMoreira - EAIS - Embedded Artificial Intelligence Systems</a:t>
            </a:r>
            <a:endParaRPr lang="pt-PT"/>
          </a:p>
        </p:txBody>
      </p:sp>
      <p:sp>
        <p:nvSpPr>
          <p:cNvPr id="7" name="Slide Number Placeholder 6">
            <a:extLst>
              <a:ext uri="{FF2B5EF4-FFF2-40B4-BE49-F238E27FC236}">
                <a16:creationId xmlns:a16="http://schemas.microsoft.com/office/drawing/2014/main" id="{E4C94DDD-0C7B-456E-BC07-5FA27BE5C51E}"/>
              </a:ext>
            </a:extLst>
          </p:cNvPr>
          <p:cNvSpPr>
            <a:spLocks noGrp="1"/>
          </p:cNvSpPr>
          <p:nvPr>
            <p:ph type="sldNum" sz="quarter" idx="12"/>
          </p:nvPr>
        </p:nvSpPr>
        <p:spPr/>
        <p:txBody>
          <a:bodyPr/>
          <a:lstStyle/>
          <a:p>
            <a:fld id="{3A728B97-0C0B-4CC5-B386-8A9695770674}" type="slidenum">
              <a:rPr lang="pt-PT" smtClean="0"/>
              <a:t>26</a:t>
            </a:fld>
            <a:endParaRPr lang="pt-PT"/>
          </a:p>
        </p:txBody>
      </p:sp>
    </p:spTree>
    <p:extLst>
      <p:ext uri="{BB962C8B-B14F-4D97-AF65-F5344CB8AC3E}">
        <p14:creationId xmlns:p14="http://schemas.microsoft.com/office/powerpoint/2010/main" val="2906575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itchFamily="34" charset="0"/>
                <a:cs typeface="Arial" pitchFamily="34" charset="0"/>
              </a:rPr>
              <a:t>Breadboard</a:t>
            </a:r>
          </a:p>
        </p:txBody>
      </p:sp>
      <p:pic>
        <p:nvPicPr>
          <p:cNvPr id="4" name="Content Placeholder 3" descr="Screen Shot 2016-10-06 at 10.27.58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15057" r="-15638"/>
          <a:stretch/>
        </p:blipFill>
        <p:spPr>
          <a:xfrm>
            <a:off x="222022" y="1639789"/>
            <a:ext cx="3605379" cy="3997183"/>
          </a:xfrm>
        </p:spPr>
      </p:pic>
      <p:pic>
        <p:nvPicPr>
          <p:cNvPr id="5" name="Picture 4" descr="Screen Shot 2016-10-06 at 10.29.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401" y="1717041"/>
            <a:ext cx="2658042" cy="3880741"/>
          </a:xfrm>
          <a:prstGeom prst="rect">
            <a:avLst/>
          </a:prstGeom>
        </p:spPr>
      </p:pic>
      <p:sp>
        <p:nvSpPr>
          <p:cNvPr id="6" name="TextBox 5"/>
          <p:cNvSpPr txBox="1"/>
          <p:nvPr/>
        </p:nvSpPr>
        <p:spPr>
          <a:xfrm>
            <a:off x="6714320" y="1625753"/>
            <a:ext cx="2046046" cy="1015663"/>
          </a:xfrm>
          <a:prstGeom prst="rect">
            <a:avLst/>
          </a:prstGeom>
          <a:noFill/>
        </p:spPr>
        <p:txBody>
          <a:bodyPr wrap="square" rtlCol="0">
            <a:spAutoFit/>
          </a:bodyPr>
          <a:lstStyle/>
          <a:p>
            <a:r>
              <a:rPr lang="en-US" dirty="0"/>
              <a:t>Connect power to the </a:t>
            </a:r>
            <a:r>
              <a:rPr lang="en-US" sz="2400" dirty="0">
                <a:solidFill>
                  <a:srgbClr val="FF0000"/>
                </a:solidFill>
              </a:rPr>
              <a:t>+</a:t>
            </a:r>
            <a:r>
              <a:rPr lang="en-US" dirty="0"/>
              <a:t> vertical columns</a:t>
            </a:r>
          </a:p>
        </p:txBody>
      </p:sp>
      <p:sp>
        <p:nvSpPr>
          <p:cNvPr id="7" name="TextBox 6"/>
          <p:cNvSpPr txBox="1"/>
          <p:nvPr/>
        </p:nvSpPr>
        <p:spPr>
          <a:xfrm>
            <a:off x="6714320" y="2836398"/>
            <a:ext cx="2046046" cy="1015663"/>
          </a:xfrm>
          <a:prstGeom prst="rect">
            <a:avLst/>
          </a:prstGeom>
          <a:noFill/>
        </p:spPr>
        <p:txBody>
          <a:bodyPr wrap="square" rtlCol="0">
            <a:spAutoFit/>
          </a:bodyPr>
          <a:lstStyle/>
          <a:p>
            <a:r>
              <a:rPr lang="en-US" dirty="0"/>
              <a:t>Connect ground down the </a:t>
            </a:r>
            <a:r>
              <a:rPr lang="en-US" sz="2400" dirty="0">
                <a:solidFill>
                  <a:srgbClr val="3366FF"/>
                </a:solidFill>
              </a:rPr>
              <a:t>-</a:t>
            </a:r>
            <a:r>
              <a:rPr lang="en-US" dirty="0"/>
              <a:t> vertical columns</a:t>
            </a:r>
          </a:p>
        </p:txBody>
      </p:sp>
      <p:sp>
        <p:nvSpPr>
          <p:cNvPr id="8" name="TextBox 7"/>
          <p:cNvSpPr txBox="1"/>
          <p:nvPr/>
        </p:nvSpPr>
        <p:spPr>
          <a:xfrm>
            <a:off x="6667286" y="4132212"/>
            <a:ext cx="2281223" cy="1477328"/>
          </a:xfrm>
          <a:prstGeom prst="rect">
            <a:avLst/>
          </a:prstGeom>
          <a:noFill/>
        </p:spPr>
        <p:txBody>
          <a:bodyPr wrap="square" rtlCol="0">
            <a:spAutoFit/>
          </a:bodyPr>
          <a:lstStyle/>
          <a:p>
            <a:r>
              <a:rPr lang="en-US" dirty="0"/>
              <a:t>Components placed along horizontal rows will be connected when power is running.</a:t>
            </a:r>
          </a:p>
        </p:txBody>
      </p:sp>
      <p:cxnSp>
        <p:nvCxnSpPr>
          <p:cNvPr id="10" name="Straight Connector 9"/>
          <p:cNvCxnSpPr/>
          <p:nvPr/>
        </p:nvCxnSpPr>
        <p:spPr>
          <a:xfrm flipV="1">
            <a:off x="5150390" y="1519929"/>
            <a:ext cx="0" cy="418759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138100" y="5636972"/>
            <a:ext cx="2187151" cy="646331"/>
          </a:xfrm>
          <a:prstGeom prst="rect">
            <a:avLst/>
          </a:prstGeom>
          <a:noFill/>
        </p:spPr>
        <p:txBody>
          <a:bodyPr wrap="square" rtlCol="0">
            <a:spAutoFit/>
          </a:bodyPr>
          <a:lstStyle/>
          <a:p>
            <a:pPr algn="ctr"/>
            <a:r>
              <a:rPr lang="en-US" dirty="0"/>
              <a:t>This line divides the board in half</a:t>
            </a:r>
          </a:p>
        </p:txBody>
      </p:sp>
      <p:sp>
        <p:nvSpPr>
          <p:cNvPr id="13" name="TextBox 12"/>
          <p:cNvSpPr txBox="1"/>
          <p:nvPr/>
        </p:nvSpPr>
        <p:spPr>
          <a:xfrm>
            <a:off x="1023022" y="1150597"/>
            <a:ext cx="1869663" cy="461665"/>
          </a:xfrm>
          <a:prstGeom prst="rect">
            <a:avLst/>
          </a:prstGeom>
          <a:noFill/>
        </p:spPr>
        <p:txBody>
          <a:bodyPr wrap="square" rtlCol="0">
            <a:spAutoFit/>
          </a:bodyPr>
          <a:lstStyle/>
          <a:p>
            <a:r>
              <a:rPr lang="en-US" sz="2400" dirty="0"/>
              <a:t>How it looks</a:t>
            </a:r>
          </a:p>
        </p:txBody>
      </p:sp>
      <p:sp>
        <p:nvSpPr>
          <p:cNvPr id="14" name="TextBox 13"/>
          <p:cNvSpPr txBox="1"/>
          <p:nvPr/>
        </p:nvSpPr>
        <p:spPr>
          <a:xfrm>
            <a:off x="3957282" y="1150597"/>
            <a:ext cx="2780556" cy="461665"/>
          </a:xfrm>
          <a:prstGeom prst="rect">
            <a:avLst/>
          </a:prstGeom>
          <a:noFill/>
        </p:spPr>
        <p:txBody>
          <a:bodyPr wrap="square" rtlCol="0">
            <a:spAutoFit/>
          </a:bodyPr>
          <a:lstStyle/>
          <a:p>
            <a:r>
              <a:rPr lang="en-US" sz="2400" dirty="0"/>
              <a:t>How it’s connected</a:t>
            </a:r>
          </a:p>
        </p:txBody>
      </p:sp>
      <p:sp>
        <p:nvSpPr>
          <p:cNvPr id="3" name="Footer Placeholder 2">
            <a:extLst>
              <a:ext uri="{FF2B5EF4-FFF2-40B4-BE49-F238E27FC236}">
                <a16:creationId xmlns:a16="http://schemas.microsoft.com/office/drawing/2014/main" id="{D72EB099-3280-42CA-8A8F-86B4B1D222A9}"/>
              </a:ext>
            </a:extLst>
          </p:cNvPr>
          <p:cNvSpPr>
            <a:spLocks noGrp="1"/>
          </p:cNvSpPr>
          <p:nvPr>
            <p:ph type="ftr" sz="quarter" idx="11"/>
          </p:nvPr>
        </p:nvSpPr>
        <p:spPr/>
        <p:txBody>
          <a:bodyPr/>
          <a:lstStyle/>
          <a:p>
            <a:r>
              <a:rPr lang="pl-PL"/>
              <a:t>AMoreira - EAIS - Embedded Artificial Intelligence Systems</a:t>
            </a:r>
            <a:endParaRPr lang="pt-PT"/>
          </a:p>
        </p:txBody>
      </p:sp>
      <p:sp>
        <p:nvSpPr>
          <p:cNvPr id="9" name="Slide Number Placeholder 8">
            <a:extLst>
              <a:ext uri="{FF2B5EF4-FFF2-40B4-BE49-F238E27FC236}">
                <a16:creationId xmlns:a16="http://schemas.microsoft.com/office/drawing/2014/main" id="{2000389B-F265-4C93-8354-70640B189FC6}"/>
              </a:ext>
            </a:extLst>
          </p:cNvPr>
          <p:cNvSpPr>
            <a:spLocks noGrp="1"/>
          </p:cNvSpPr>
          <p:nvPr>
            <p:ph type="sldNum" sz="quarter" idx="12"/>
          </p:nvPr>
        </p:nvSpPr>
        <p:spPr/>
        <p:txBody>
          <a:bodyPr/>
          <a:lstStyle/>
          <a:p>
            <a:fld id="{3A728B97-0C0B-4CC5-B386-8A9695770674}" type="slidenum">
              <a:rPr lang="pt-PT" smtClean="0"/>
              <a:t>27</a:t>
            </a:fld>
            <a:endParaRPr lang="pt-PT"/>
          </a:p>
        </p:txBody>
      </p:sp>
    </p:spTree>
    <p:extLst>
      <p:ext uri="{BB962C8B-B14F-4D97-AF65-F5344CB8AC3E}">
        <p14:creationId xmlns:p14="http://schemas.microsoft.com/office/powerpoint/2010/main" val="24808745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itchFamily="34" charset="0"/>
                <a:cs typeface="Arial" pitchFamily="34" charset="0"/>
              </a:rPr>
              <a:t>Jumper Wire</a:t>
            </a:r>
          </a:p>
        </p:txBody>
      </p:sp>
      <p:pic>
        <p:nvPicPr>
          <p:cNvPr id="4" name="Content Placeholder 3" descr="Screen Shot 2016-10-06 at 10.20.16 PM.png"/>
          <p:cNvPicPr>
            <a:picLocks noGrp="1" noChangeAspect="1"/>
          </p:cNvPicPr>
          <p:nvPr>
            <p:ph idx="1"/>
          </p:nvPr>
        </p:nvPicPr>
        <p:blipFill>
          <a:blip r:embed="rId3">
            <a:extLst>
              <a:ext uri="{28A0092B-C50C-407E-A947-70E740481C1C}">
                <a14:useLocalDpi xmlns:a14="http://schemas.microsoft.com/office/drawing/2010/main" val="0"/>
              </a:ext>
            </a:extLst>
          </a:blip>
          <a:srcRect t="-9170" b="-9170"/>
          <a:stretch>
            <a:fillRect/>
          </a:stretch>
        </p:blipFill>
        <p:spPr/>
      </p:pic>
      <p:sp>
        <p:nvSpPr>
          <p:cNvPr id="3" name="TextBox 2"/>
          <p:cNvSpPr txBox="1"/>
          <p:nvPr/>
        </p:nvSpPr>
        <p:spPr>
          <a:xfrm>
            <a:off x="2489200" y="5346700"/>
            <a:ext cx="711200" cy="368300"/>
          </a:xfrm>
          <a:prstGeom prst="rect">
            <a:avLst/>
          </a:prstGeom>
          <a:solidFill>
            <a:schemeClr val="bg1"/>
          </a:solidFill>
        </p:spPr>
        <p:txBody>
          <a:bodyPr wrap="square" rtlCol="0">
            <a:spAutoFit/>
          </a:bodyPr>
          <a:lstStyle/>
          <a:p>
            <a:endParaRPr lang="en-US" dirty="0"/>
          </a:p>
        </p:txBody>
      </p:sp>
      <p:sp>
        <p:nvSpPr>
          <p:cNvPr id="5" name="Footer Placeholder 4">
            <a:extLst>
              <a:ext uri="{FF2B5EF4-FFF2-40B4-BE49-F238E27FC236}">
                <a16:creationId xmlns:a16="http://schemas.microsoft.com/office/drawing/2014/main" id="{1FBB2C70-D42E-461C-9B5A-4158D847E18A}"/>
              </a:ext>
            </a:extLst>
          </p:cNvPr>
          <p:cNvSpPr>
            <a:spLocks noGrp="1"/>
          </p:cNvSpPr>
          <p:nvPr>
            <p:ph type="ftr" sz="quarter" idx="11"/>
          </p:nvPr>
        </p:nvSpPr>
        <p:spPr/>
        <p:txBody>
          <a:bodyPr/>
          <a:lstStyle/>
          <a:p>
            <a:r>
              <a:rPr lang="pl-PL"/>
              <a:t>AMoreira - EAIS - Embedded Artificial Intelligence Systems</a:t>
            </a:r>
            <a:endParaRPr lang="pt-PT"/>
          </a:p>
        </p:txBody>
      </p:sp>
      <p:sp>
        <p:nvSpPr>
          <p:cNvPr id="6" name="Slide Number Placeholder 5">
            <a:extLst>
              <a:ext uri="{FF2B5EF4-FFF2-40B4-BE49-F238E27FC236}">
                <a16:creationId xmlns:a16="http://schemas.microsoft.com/office/drawing/2014/main" id="{C5F797CA-BD99-4DD4-9652-4CA2357B29C3}"/>
              </a:ext>
            </a:extLst>
          </p:cNvPr>
          <p:cNvSpPr>
            <a:spLocks noGrp="1"/>
          </p:cNvSpPr>
          <p:nvPr>
            <p:ph type="sldNum" sz="quarter" idx="12"/>
          </p:nvPr>
        </p:nvSpPr>
        <p:spPr/>
        <p:txBody>
          <a:bodyPr/>
          <a:lstStyle/>
          <a:p>
            <a:fld id="{3A728B97-0C0B-4CC5-B386-8A9695770674}" type="slidenum">
              <a:rPr lang="pt-PT" smtClean="0"/>
              <a:t>28</a:t>
            </a:fld>
            <a:endParaRPr lang="pt-PT"/>
          </a:p>
        </p:txBody>
      </p:sp>
      <p:sp>
        <p:nvSpPr>
          <p:cNvPr id="7" name="Rectangle 6">
            <a:extLst>
              <a:ext uri="{FF2B5EF4-FFF2-40B4-BE49-F238E27FC236}">
                <a16:creationId xmlns:a16="http://schemas.microsoft.com/office/drawing/2014/main" id="{7D272E92-2599-4A37-8B2D-C4AE7B6DEA83}"/>
              </a:ext>
            </a:extLst>
          </p:cNvPr>
          <p:cNvSpPr/>
          <p:nvPr/>
        </p:nvSpPr>
        <p:spPr>
          <a:xfrm>
            <a:off x="3091543" y="5172891"/>
            <a:ext cx="775063" cy="7837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581825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itchFamily="34" charset="0"/>
                <a:cs typeface="Arial" pitchFamily="34" charset="0"/>
              </a:rPr>
              <a:t>330 Ω Resistor</a:t>
            </a:r>
          </a:p>
        </p:txBody>
      </p:sp>
      <p:pic>
        <p:nvPicPr>
          <p:cNvPr id="4" name="Content Placeholder 3" descr="Screen Shot 2016-10-06 at 10.22.51 PM.png"/>
          <p:cNvPicPr>
            <a:picLocks noGrp="1" noChangeAspect="1"/>
          </p:cNvPicPr>
          <p:nvPr>
            <p:ph idx="1"/>
          </p:nvPr>
        </p:nvPicPr>
        <p:blipFill>
          <a:blip r:embed="rId3">
            <a:extLst>
              <a:ext uri="{28A0092B-C50C-407E-A947-70E740481C1C}">
                <a14:useLocalDpi xmlns:a14="http://schemas.microsoft.com/office/drawing/2010/main" val="0"/>
              </a:ext>
            </a:extLst>
          </a:blip>
          <a:srcRect t="-8973" b="-8973"/>
          <a:stretch>
            <a:fillRect/>
          </a:stretch>
        </p:blipFill>
        <p:spPr/>
      </p:pic>
      <p:sp>
        <p:nvSpPr>
          <p:cNvPr id="5" name="TextBox 4"/>
          <p:cNvSpPr txBox="1"/>
          <p:nvPr/>
        </p:nvSpPr>
        <p:spPr>
          <a:xfrm>
            <a:off x="2489200" y="5245100"/>
            <a:ext cx="711200" cy="368300"/>
          </a:xfrm>
          <a:prstGeom prst="rect">
            <a:avLst/>
          </a:prstGeom>
          <a:solidFill>
            <a:schemeClr val="bg1"/>
          </a:solidFill>
        </p:spPr>
        <p:txBody>
          <a:bodyPr wrap="square" rtlCol="0">
            <a:spAutoFit/>
          </a:bodyPr>
          <a:lstStyle/>
          <a:p>
            <a:endParaRPr lang="en-US" dirty="0"/>
          </a:p>
        </p:txBody>
      </p:sp>
      <p:sp>
        <p:nvSpPr>
          <p:cNvPr id="3" name="Footer Placeholder 2">
            <a:extLst>
              <a:ext uri="{FF2B5EF4-FFF2-40B4-BE49-F238E27FC236}">
                <a16:creationId xmlns:a16="http://schemas.microsoft.com/office/drawing/2014/main" id="{5FD3BFC9-8A87-4243-B24C-D8B926963D93}"/>
              </a:ext>
            </a:extLst>
          </p:cNvPr>
          <p:cNvSpPr>
            <a:spLocks noGrp="1"/>
          </p:cNvSpPr>
          <p:nvPr>
            <p:ph type="ftr" sz="quarter" idx="11"/>
          </p:nvPr>
        </p:nvSpPr>
        <p:spPr/>
        <p:txBody>
          <a:bodyPr/>
          <a:lstStyle/>
          <a:p>
            <a:r>
              <a:rPr lang="pl-PL"/>
              <a:t>AMoreira - EAIS - Embedded Artificial Intelligence Systems</a:t>
            </a:r>
            <a:endParaRPr lang="pt-PT"/>
          </a:p>
        </p:txBody>
      </p:sp>
      <p:sp>
        <p:nvSpPr>
          <p:cNvPr id="6" name="Slide Number Placeholder 5">
            <a:extLst>
              <a:ext uri="{FF2B5EF4-FFF2-40B4-BE49-F238E27FC236}">
                <a16:creationId xmlns:a16="http://schemas.microsoft.com/office/drawing/2014/main" id="{0596C204-48CD-461C-8B48-92E10376BFAA}"/>
              </a:ext>
            </a:extLst>
          </p:cNvPr>
          <p:cNvSpPr>
            <a:spLocks noGrp="1"/>
          </p:cNvSpPr>
          <p:nvPr>
            <p:ph type="sldNum" sz="quarter" idx="12"/>
          </p:nvPr>
        </p:nvSpPr>
        <p:spPr/>
        <p:txBody>
          <a:bodyPr/>
          <a:lstStyle/>
          <a:p>
            <a:fld id="{3A728B97-0C0B-4CC5-B386-8A9695770674}" type="slidenum">
              <a:rPr lang="pt-PT" smtClean="0"/>
              <a:t>29</a:t>
            </a:fld>
            <a:endParaRPr lang="pt-PT"/>
          </a:p>
        </p:txBody>
      </p:sp>
      <p:sp>
        <p:nvSpPr>
          <p:cNvPr id="7" name="Rectangle 6">
            <a:extLst>
              <a:ext uri="{FF2B5EF4-FFF2-40B4-BE49-F238E27FC236}">
                <a16:creationId xmlns:a16="http://schemas.microsoft.com/office/drawing/2014/main" id="{736EE919-F16E-4AC2-80DA-F64ABB5A5467}"/>
              </a:ext>
            </a:extLst>
          </p:cNvPr>
          <p:cNvSpPr/>
          <p:nvPr/>
        </p:nvSpPr>
        <p:spPr>
          <a:xfrm>
            <a:off x="2943497" y="5037364"/>
            <a:ext cx="775063" cy="7837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3791539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09677B-BB0E-4651-A545-9E3D28A28E71}"/>
              </a:ext>
            </a:extLst>
          </p:cNvPr>
          <p:cNvSpPr>
            <a:spLocks noGrp="1"/>
          </p:cNvSpPr>
          <p:nvPr>
            <p:ph type="ftr" sz="quarter" idx="11"/>
          </p:nvPr>
        </p:nvSpPr>
        <p:spPr/>
        <p:txBody>
          <a:bodyPr/>
          <a:lstStyle/>
          <a:p>
            <a:r>
              <a:rPr lang="pl-PL"/>
              <a:t>AMoreira - EAIS - Embedded Artificial Intelligence Systems</a:t>
            </a:r>
            <a:endParaRPr lang="pt-PT"/>
          </a:p>
        </p:txBody>
      </p:sp>
      <p:sp>
        <p:nvSpPr>
          <p:cNvPr id="5" name="Slide Number Placeholder 4">
            <a:extLst>
              <a:ext uri="{FF2B5EF4-FFF2-40B4-BE49-F238E27FC236}">
                <a16:creationId xmlns:a16="http://schemas.microsoft.com/office/drawing/2014/main" id="{DC5238DD-C30A-4524-B55E-41540B49D014}"/>
              </a:ext>
            </a:extLst>
          </p:cNvPr>
          <p:cNvSpPr>
            <a:spLocks noGrp="1"/>
          </p:cNvSpPr>
          <p:nvPr>
            <p:ph type="sldNum" sz="quarter" idx="12"/>
          </p:nvPr>
        </p:nvSpPr>
        <p:spPr/>
        <p:txBody>
          <a:bodyPr/>
          <a:lstStyle/>
          <a:p>
            <a:fld id="{3A728B97-0C0B-4CC5-B386-8A9695770674}" type="slidenum">
              <a:rPr lang="pt-PT" smtClean="0"/>
              <a:t>3</a:t>
            </a:fld>
            <a:endParaRPr lang="pt-PT"/>
          </a:p>
        </p:txBody>
      </p:sp>
      <p:sp>
        <p:nvSpPr>
          <p:cNvPr id="15" name="Title 1">
            <a:extLst>
              <a:ext uri="{FF2B5EF4-FFF2-40B4-BE49-F238E27FC236}">
                <a16:creationId xmlns:a16="http://schemas.microsoft.com/office/drawing/2014/main" id="{0D7B0DFF-8033-4893-A406-D2F579459F95}"/>
              </a:ext>
            </a:extLst>
          </p:cNvPr>
          <p:cNvSpPr>
            <a:spLocks noGrp="1"/>
          </p:cNvSpPr>
          <p:nvPr>
            <p:ph type="title"/>
          </p:nvPr>
        </p:nvSpPr>
        <p:spPr>
          <a:xfrm>
            <a:off x="457200" y="152718"/>
            <a:ext cx="5791200" cy="1371600"/>
          </a:xfrm>
        </p:spPr>
        <p:txBody>
          <a:bodyPr/>
          <a:lstStyle/>
          <a:p>
            <a:r>
              <a:rPr lang="en-US" sz="4000" b="1" dirty="0"/>
              <a:t>Arduino Microcontroller</a:t>
            </a:r>
          </a:p>
        </p:txBody>
      </p:sp>
      <p:pic>
        <p:nvPicPr>
          <p:cNvPr id="16" name="Content Placeholder 3" descr="Screen Shot 2016-10-06 at 10.26.31 PM.png">
            <a:extLst>
              <a:ext uri="{FF2B5EF4-FFF2-40B4-BE49-F238E27FC236}">
                <a16:creationId xmlns:a16="http://schemas.microsoft.com/office/drawing/2014/main" id="{4920259D-19ED-44D4-98B7-F2BAEB6B507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189" r="-263"/>
          <a:stretch/>
        </p:blipFill>
        <p:spPr>
          <a:xfrm rot="16200000">
            <a:off x="5412708" y="1396227"/>
            <a:ext cx="2934650" cy="3867539"/>
          </a:xfrm>
        </p:spPr>
      </p:pic>
      <p:sp>
        <p:nvSpPr>
          <p:cNvPr id="17" name="TextBox 16">
            <a:extLst>
              <a:ext uri="{FF2B5EF4-FFF2-40B4-BE49-F238E27FC236}">
                <a16:creationId xmlns:a16="http://schemas.microsoft.com/office/drawing/2014/main" id="{2AD20672-C4A4-47ED-95D8-D50122FE7811}"/>
              </a:ext>
            </a:extLst>
          </p:cNvPr>
          <p:cNvSpPr txBox="1"/>
          <p:nvPr/>
        </p:nvSpPr>
        <p:spPr>
          <a:xfrm>
            <a:off x="372537" y="1862671"/>
            <a:ext cx="4785392" cy="3231654"/>
          </a:xfrm>
          <a:prstGeom prst="rect">
            <a:avLst/>
          </a:prstGeom>
          <a:noFill/>
        </p:spPr>
        <p:txBody>
          <a:bodyPr wrap="square" rtlCol="0">
            <a:spAutoFit/>
          </a:bodyPr>
          <a:lstStyle/>
          <a:p>
            <a:r>
              <a:rPr lang="en-US" sz="2400" dirty="0"/>
              <a:t>A computer for the physical world.</a:t>
            </a:r>
          </a:p>
          <a:p>
            <a:endParaRPr lang="en-US" dirty="0"/>
          </a:p>
          <a:p>
            <a:r>
              <a:rPr lang="en-US" dirty="0"/>
              <a:t>Able to read INPUTS – light on a sensor, a finger on a button, or a Twitter message.</a:t>
            </a:r>
          </a:p>
          <a:p>
            <a:endParaRPr lang="en-US" dirty="0"/>
          </a:p>
          <a:p>
            <a:r>
              <a:rPr lang="en-US" dirty="0"/>
              <a:t>Turn it into OUTPUTS – activating a motor, turning on an LED, publishing something online.</a:t>
            </a:r>
          </a:p>
          <a:p>
            <a:endParaRPr lang="en-US" dirty="0"/>
          </a:p>
          <a:p>
            <a:r>
              <a:rPr lang="en-US" dirty="0"/>
              <a:t>Tell your </a:t>
            </a:r>
            <a:r>
              <a:rPr lang="en-US" dirty="0" err="1"/>
              <a:t>Arduino</a:t>
            </a:r>
            <a:r>
              <a:rPr lang="en-US" dirty="0"/>
              <a:t> what to do using the </a:t>
            </a:r>
            <a:r>
              <a:rPr lang="en-US" dirty="0" err="1"/>
              <a:t>Arduino</a:t>
            </a:r>
            <a:r>
              <a:rPr lang="en-US" dirty="0"/>
              <a:t> programming language. </a:t>
            </a:r>
          </a:p>
        </p:txBody>
      </p:sp>
      <p:sp>
        <p:nvSpPr>
          <p:cNvPr id="18" name="TextBox 17">
            <a:extLst>
              <a:ext uri="{FF2B5EF4-FFF2-40B4-BE49-F238E27FC236}">
                <a16:creationId xmlns:a16="http://schemas.microsoft.com/office/drawing/2014/main" id="{46AD3DC3-795D-4EC3-9331-34301066A76A}"/>
              </a:ext>
            </a:extLst>
          </p:cNvPr>
          <p:cNvSpPr txBox="1"/>
          <p:nvPr/>
        </p:nvSpPr>
        <p:spPr>
          <a:xfrm>
            <a:off x="919694" y="5188676"/>
            <a:ext cx="8686799" cy="461665"/>
          </a:xfrm>
          <a:prstGeom prst="rect">
            <a:avLst/>
          </a:prstGeom>
          <a:noFill/>
        </p:spPr>
        <p:txBody>
          <a:bodyPr wrap="square" rtlCol="0">
            <a:spAutoFit/>
          </a:bodyPr>
          <a:lstStyle/>
          <a:p>
            <a:r>
              <a:rPr lang="en-US" sz="2400" dirty="0"/>
              <a:t>Uses information from INPUTS to control various OUTPUTS.</a:t>
            </a:r>
          </a:p>
        </p:txBody>
      </p:sp>
      <p:pic>
        <p:nvPicPr>
          <p:cNvPr id="19" name="Picture 18">
            <a:extLst>
              <a:ext uri="{FF2B5EF4-FFF2-40B4-BE49-F238E27FC236}">
                <a16:creationId xmlns:a16="http://schemas.microsoft.com/office/drawing/2014/main" id="{E0930BA6-FDC9-4396-A2F1-03054C89F10A}"/>
              </a:ext>
            </a:extLst>
          </p:cNvPr>
          <p:cNvPicPr>
            <a:picLocks noChangeAspect="1"/>
          </p:cNvPicPr>
          <p:nvPr/>
        </p:nvPicPr>
        <p:blipFill>
          <a:blip r:embed="rId3"/>
          <a:stretch>
            <a:fillRect/>
          </a:stretch>
        </p:blipFill>
        <p:spPr>
          <a:xfrm>
            <a:off x="2952697" y="5821409"/>
            <a:ext cx="808567" cy="808567"/>
          </a:xfrm>
          <a:prstGeom prst="rect">
            <a:avLst/>
          </a:prstGeom>
        </p:spPr>
      </p:pic>
      <p:pic>
        <p:nvPicPr>
          <p:cNvPr id="20" name="Picture 19">
            <a:extLst>
              <a:ext uri="{FF2B5EF4-FFF2-40B4-BE49-F238E27FC236}">
                <a16:creationId xmlns:a16="http://schemas.microsoft.com/office/drawing/2014/main" id="{150D8ED0-A509-4827-9277-96CF16A21463}"/>
              </a:ext>
            </a:extLst>
          </p:cNvPr>
          <p:cNvPicPr>
            <a:picLocks noChangeAspect="1"/>
          </p:cNvPicPr>
          <p:nvPr/>
        </p:nvPicPr>
        <p:blipFill>
          <a:blip r:embed="rId4"/>
          <a:stretch>
            <a:fillRect/>
          </a:stretch>
        </p:blipFill>
        <p:spPr>
          <a:xfrm>
            <a:off x="2127197" y="5821409"/>
            <a:ext cx="825500" cy="825500"/>
          </a:xfrm>
          <a:prstGeom prst="rect">
            <a:avLst/>
          </a:prstGeom>
        </p:spPr>
      </p:pic>
      <p:pic>
        <p:nvPicPr>
          <p:cNvPr id="21" name="Picture 20">
            <a:extLst>
              <a:ext uri="{FF2B5EF4-FFF2-40B4-BE49-F238E27FC236}">
                <a16:creationId xmlns:a16="http://schemas.microsoft.com/office/drawing/2014/main" id="{210049CF-555E-4AEB-8A6B-2D4E5ED02F27}"/>
              </a:ext>
            </a:extLst>
          </p:cNvPr>
          <p:cNvPicPr>
            <a:picLocks noChangeAspect="1"/>
          </p:cNvPicPr>
          <p:nvPr/>
        </p:nvPicPr>
        <p:blipFill>
          <a:blip r:embed="rId5"/>
          <a:stretch>
            <a:fillRect/>
          </a:stretch>
        </p:blipFill>
        <p:spPr>
          <a:xfrm>
            <a:off x="7014008" y="5821409"/>
            <a:ext cx="714809" cy="846667"/>
          </a:xfrm>
          <a:prstGeom prst="rect">
            <a:avLst/>
          </a:prstGeom>
        </p:spPr>
      </p:pic>
      <p:pic>
        <p:nvPicPr>
          <p:cNvPr id="22" name="Picture 21">
            <a:extLst>
              <a:ext uri="{FF2B5EF4-FFF2-40B4-BE49-F238E27FC236}">
                <a16:creationId xmlns:a16="http://schemas.microsoft.com/office/drawing/2014/main" id="{8BE731C8-A2C6-48D8-8C68-1874A8B6B0FC}"/>
              </a:ext>
            </a:extLst>
          </p:cNvPr>
          <p:cNvPicPr>
            <a:picLocks noChangeAspect="1"/>
          </p:cNvPicPr>
          <p:nvPr/>
        </p:nvPicPr>
        <p:blipFill>
          <a:blip r:embed="rId6"/>
          <a:stretch>
            <a:fillRect/>
          </a:stretch>
        </p:blipFill>
        <p:spPr>
          <a:xfrm>
            <a:off x="7805070" y="5889142"/>
            <a:ext cx="723326" cy="723326"/>
          </a:xfrm>
          <a:prstGeom prst="rect">
            <a:avLst/>
          </a:prstGeom>
        </p:spPr>
      </p:pic>
      <p:sp>
        <p:nvSpPr>
          <p:cNvPr id="23" name="TextBox 22">
            <a:extLst>
              <a:ext uri="{FF2B5EF4-FFF2-40B4-BE49-F238E27FC236}">
                <a16:creationId xmlns:a16="http://schemas.microsoft.com/office/drawing/2014/main" id="{F8903EAE-1EA2-46D3-97E4-DC343B7F25BA}"/>
              </a:ext>
            </a:extLst>
          </p:cNvPr>
          <p:cNvSpPr txBox="1"/>
          <p:nvPr/>
        </p:nvSpPr>
        <p:spPr>
          <a:xfrm>
            <a:off x="5503333" y="4529668"/>
            <a:ext cx="3081507" cy="646331"/>
          </a:xfrm>
          <a:prstGeom prst="rect">
            <a:avLst/>
          </a:prstGeom>
          <a:noFill/>
        </p:spPr>
        <p:txBody>
          <a:bodyPr wrap="square" rtlCol="0">
            <a:spAutoFit/>
          </a:bodyPr>
          <a:lstStyle/>
          <a:p>
            <a:pPr algn="ctr"/>
            <a:r>
              <a:rPr lang="en-US" dirty="0">
                <a:hlinkClick r:id="rId7"/>
              </a:rPr>
              <a:t>www.arduino.cc</a:t>
            </a:r>
            <a:endParaRPr lang="en-US" dirty="0"/>
          </a:p>
          <a:p>
            <a:pPr algn="ctr"/>
            <a:endParaRPr lang="en-US" dirty="0"/>
          </a:p>
        </p:txBody>
      </p:sp>
    </p:spTree>
    <p:extLst>
      <p:ext uri="{BB962C8B-B14F-4D97-AF65-F5344CB8AC3E}">
        <p14:creationId xmlns:p14="http://schemas.microsoft.com/office/powerpoint/2010/main" val="38296310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itchFamily="34" charset="0"/>
                <a:cs typeface="Arial" pitchFamily="34" charset="0"/>
              </a:rPr>
              <a:t>10 </a:t>
            </a:r>
            <a:r>
              <a:rPr lang="en-US" b="1" dirty="0" err="1">
                <a:latin typeface="Arial" pitchFamily="34" charset="0"/>
                <a:cs typeface="Arial" pitchFamily="34" charset="0"/>
              </a:rPr>
              <a:t>kΩ</a:t>
            </a:r>
            <a:r>
              <a:rPr lang="en-US" b="1" dirty="0">
                <a:latin typeface="Arial" pitchFamily="34" charset="0"/>
                <a:cs typeface="Arial" pitchFamily="34" charset="0"/>
              </a:rPr>
              <a:t> Resistor</a:t>
            </a:r>
          </a:p>
        </p:txBody>
      </p:sp>
      <p:pic>
        <p:nvPicPr>
          <p:cNvPr id="5" name="Content Placeholder 4" descr="Screen Shot 2016-10-06 at 10.24.32 PM.png"/>
          <p:cNvPicPr>
            <a:picLocks noGrp="1" noChangeAspect="1"/>
          </p:cNvPicPr>
          <p:nvPr>
            <p:ph idx="1"/>
          </p:nvPr>
        </p:nvPicPr>
        <p:blipFill>
          <a:blip r:embed="rId3">
            <a:extLst>
              <a:ext uri="{28A0092B-C50C-407E-A947-70E740481C1C}">
                <a14:useLocalDpi xmlns:a14="http://schemas.microsoft.com/office/drawing/2010/main" val="0"/>
              </a:ext>
            </a:extLst>
          </a:blip>
          <a:srcRect t="-9400" b="-9400"/>
          <a:stretch>
            <a:fillRect/>
          </a:stretch>
        </p:blipFill>
        <p:spPr/>
      </p:pic>
      <p:sp>
        <p:nvSpPr>
          <p:cNvPr id="4" name="TextBox 3"/>
          <p:cNvSpPr txBox="1"/>
          <p:nvPr/>
        </p:nvSpPr>
        <p:spPr>
          <a:xfrm>
            <a:off x="2489200" y="5245100"/>
            <a:ext cx="711200" cy="368300"/>
          </a:xfrm>
          <a:prstGeom prst="rect">
            <a:avLst/>
          </a:prstGeom>
          <a:solidFill>
            <a:schemeClr val="bg1"/>
          </a:solidFill>
        </p:spPr>
        <p:txBody>
          <a:bodyPr wrap="square" rtlCol="0">
            <a:spAutoFit/>
          </a:bodyPr>
          <a:lstStyle/>
          <a:p>
            <a:endParaRPr lang="en-US" dirty="0"/>
          </a:p>
        </p:txBody>
      </p:sp>
      <p:sp>
        <p:nvSpPr>
          <p:cNvPr id="3" name="Footer Placeholder 2">
            <a:extLst>
              <a:ext uri="{FF2B5EF4-FFF2-40B4-BE49-F238E27FC236}">
                <a16:creationId xmlns:a16="http://schemas.microsoft.com/office/drawing/2014/main" id="{100882E3-3F83-4B62-B34E-0BF292934781}"/>
              </a:ext>
            </a:extLst>
          </p:cNvPr>
          <p:cNvSpPr>
            <a:spLocks noGrp="1"/>
          </p:cNvSpPr>
          <p:nvPr>
            <p:ph type="ftr" sz="quarter" idx="11"/>
          </p:nvPr>
        </p:nvSpPr>
        <p:spPr/>
        <p:txBody>
          <a:bodyPr/>
          <a:lstStyle/>
          <a:p>
            <a:r>
              <a:rPr lang="pl-PL"/>
              <a:t>AMoreira - EAIS - Embedded Artificial Intelligence Systems</a:t>
            </a:r>
            <a:endParaRPr lang="pt-PT"/>
          </a:p>
        </p:txBody>
      </p:sp>
      <p:sp>
        <p:nvSpPr>
          <p:cNvPr id="6" name="Slide Number Placeholder 5">
            <a:extLst>
              <a:ext uri="{FF2B5EF4-FFF2-40B4-BE49-F238E27FC236}">
                <a16:creationId xmlns:a16="http://schemas.microsoft.com/office/drawing/2014/main" id="{D4593B81-5D2D-4707-9CCB-2CA3A6CECBE3}"/>
              </a:ext>
            </a:extLst>
          </p:cNvPr>
          <p:cNvSpPr>
            <a:spLocks noGrp="1"/>
          </p:cNvSpPr>
          <p:nvPr>
            <p:ph type="sldNum" sz="quarter" idx="12"/>
          </p:nvPr>
        </p:nvSpPr>
        <p:spPr/>
        <p:txBody>
          <a:bodyPr/>
          <a:lstStyle/>
          <a:p>
            <a:fld id="{3A728B97-0C0B-4CC5-B386-8A9695770674}" type="slidenum">
              <a:rPr lang="pt-PT" smtClean="0"/>
              <a:t>30</a:t>
            </a:fld>
            <a:endParaRPr lang="pt-PT"/>
          </a:p>
        </p:txBody>
      </p:sp>
      <p:sp>
        <p:nvSpPr>
          <p:cNvPr id="7" name="Rectangle 6">
            <a:extLst>
              <a:ext uri="{FF2B5EF4-FFF2-40B4-BE49-F238E27FC236}">
                <a16:creationId xmlns:a16="http://schemas.microsoft.com/office/drawing/2014/main" id="{F4360725-4420-4A72-9444-28B670A39D85}"/>
              </a:ext>
            </a:extLst>
          </p:cNvPr>
          <p:cNvSpPr/>
          <p:nvPr/>
        </p:nvSpPr>
        <p:spPr>
          <a:xfrm>
            <a:off x="3028950" y="5037364"/>
            <a:ext cx="775063" cy="7837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30045439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itchFamily="34" charset="0"/>
                <a:cs typeface="Arial" pitchFamily="34" charset="0"/>
              </a:rPr>
              <a:t>Potentiometer</a:t>
            </a:r>
          </a:p>
        </p:txBody>
      </p:sp>
      <p:pic>
        <p:nvPicPr>
          <p:cNvPr id="4" name="Content Placeholder 3" descr="Screen Shot 2016-10-06 at 10.24.58 PM.png"/>
          <p:cNvPicPr>
            <a:picLocks noGrp="1" noChangeAspect="1"/>
          </p:cNvPicPr>
          <p:nvPr>
            <p:ph idx="1"/>
          </p:nvPr>
        </p:nvPicPr>
        <p:blipFill>
          <a:blip r:embed="rId3">
            <a:extLst>
              <a:ext uri="{28A0092B-C50C-407E-A947-70E740481C1C}">
                <a14:useLocalDpi xmlns:a14="http://schemas.microsoft.com/office/drawing/2010/main" val="0"/>
              </a:ext>
            </a:extLst>
          </a:blip>
          <a:srcRect t="-9769" b="-9769"/>
          <a:stretch>
            <a:fillRect/>
          </a:stretch>
        </p:blipFill>
        <p:spPr/>
      </p:pic>
      <p:sp>
        <p:nvSpPr>
          <p:cNvPr id="5" name="TextBox 4"/>
          <p:cNvSpPr txBox="1"/>
          <p:nvPr/>
        </p:nvSpPr>
        <p:spPr>
          <a:xfrm>
            <a:off x="2590800" y="5321300"/>
            <a:ext cx="711200" cy="368300"/>
          </a:xfrm>
          <a:prstGeom prst="rect">
            <a:avLst/>
          </a:prstGeom>
          <a:solidFill>
            <a:schemeClr val="bg1"/>
          </a:solidFill>
        </p:spPr>
        <p:txBody>
          <a:bodyPr wrap="square" rtlCol="0">
            <a:spAutoFit/>
          </a:bodyPr>
          <a:lstStyle/>
          <a:p>
            <a:endParaRPr lang="en-US" dirty="0"/>
          </a:p>
        </p:txBody>
      </p:sp>
      <p:sp>
        <p:nvSpPr>
          <p:cNvPr id="3" name="Footer Placeholder 2">
            <a:extLst>
              <a:ext uri="{FF2B5EF4-FFF2-40B4-BE49-F238E27FC236}">
                <a16:creationId xmlns:a16="http://schemas.microsoft.com/office/drawing/2014/main" id="{6FBB57E3-2763-4B39-837E-5AC0235FE3CF}"/>
              </a:ext>
            </a:extLst>
          </p:cNvPr>
          <p:cNvSpPr>
            <a:spLocks noGrp="1"/>
          </p:cNvSpPr>
          <p:nvPr>
            <p:ph type="ftr" sz="quarter" idx="11"/>
          </p:nvPr>
        </p:nvSpPr>
        <p:spPr/>
        <p:txBody>
          <a:bodyPr/>
          <a:lstStyle/>
          <a:p>
            <a:r>
              <a:rPr lang="pl-PL"/>
              <a:t>AMoreira - EAIS - Embedded Artificial Intelligence Systems</a:t>
            </a:r>
            <a:endParaRPr lang="pt-PT"/>
          </a:p>
        </p:txBody>
      </p:sp>
      <p:sp>
        <p:nvSpPr>
          <p:cNvPr id="6" name="Slide Number Placeholder 5">
            <a:extLst>
              <a:ext uri="{FF2B5EF4-FFF2-40B4-BE49-F238E27FC236}">
                <a16:creationId xmlns:a16="http://schemas.microsoft.com/office/drawing/2014/main" id="{49B9E98B-3737-4AC7-9A2B-F4DC7CE514BA}"/>
              </a:ext>
            </a:extLst>
          </p:cNvPr>
          <p:cNvSpPr>
            <a:spLocks noGrp="1"/>
          </p:cNvSpPr>
          <p:nvPr>
            <p:ph type="sldNum" sz="quarter" idx="12"/>
          </p:nvPr>
        </p:nvSpPr>
        <p:spPr/>
        <p:txBody>
          <a:bodyPr/>
          <a:lstStyle/>
          <a:p>
            <a:fld id="{3A728B97-0C0B-4CC5-B386-8A9695770674}" type="slidenum">
              <a:rPr lang="pt-PT" smtClean="0"/>
              <a:t>31</a:t>
            </a:fld>
            <a:endParaRPr lang="pt-PT"/>
          </a:p>
        </p:txBody>
      </p:sp>
      <p:sp>
        <p:nvSpPr>
          <p:cNvPr id="7" name="Rectangle 6">
            <a:extLst>
              <a:ext uri="{FF2B5EF4-FFF2-40B4-BE49-F238E27FC236}">
                <a16:creationId xmlns:a16="http://schemas.microsoft.com/office/drawing/2014/main" id="{7A9021B4-74D0-4359-90F6-9F929266D9F4}"/>
              </a:ext>
            </a:extLst>
          </p:cNvPr>
          <p:cNvSpPr/>
          <p:nvPr/>
        </p:nvSpPr>
        <p:spPr>
          <a:xfrm>
            <a:off x="3091543" y="5172891"/>
            <a:ext cx="775063" cy="7837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151020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itchFamily="34" charset="0"/>
                <a:cs typeface="Arial" pitchFamily="34" charset="0"/>
              </a:rPr>
              <a:t>Light Emitting Diode (LED)</a:t>
            </a:r>
          </a:p>
        </p:txBody>
      </p:sp>
      <p:pic>
        <p:nvPicPr>
          <p:cNvPr id="4" name="Content Placeholder 3" descr="Screen Shot 2016-10-06 at 10.22.16 PM.png"/>
          <p:cNvPicPr>
            <a:picLocks noGrp="1" noChangeAspect="1"/>
          </p:cNvPicPr>
          <p:nvPr>
            <p:ph idx="1"/>
          </p:nvPr>
        </p:nvPicPr>
        <p:blipFill>
          <a:blip r:embed="rId3">
            <a:extLst>
              <a:ext uri="{28A0092B-C50C-407E-A947-70E740481C1C}">
                <a14:useLocalDpi xmlns:a14="http://schemas.microsoft.com/office/drawing/2010/main" val="0"/>
              </a:ext>
            </a:extLst>
          </a:blip>
          <a:srcRect t="-9947" b="-9947"/>
          <a:stretch>
            <a:fillRect/>
          </a:stretch>
        </p:blipFill>
        <p:spPr>
          <a:xfrm>
            <a:off x="745067" y="1642852"/>
            <a:ext cx="6925734" cy="3975083"/>
          </a:xfrm>
        </p:spPr>
      </p:pic>
      <p:sp>
        <p:nvSpPr>
          <p:cNvPr id="5" name="TextBox 4"/>
          <p:cNvSpPr txBox="1"/>
          <p:nvPr/>
        </p:nvSpPr>
        <p:spPr>
          <a:xfrm>
            <a:off x="1676400" y="4965700"/>
            <a:ext cx="711200" cy="368300"/>
          </a:xfrm>
          <a:prstGeom prst="rect">
            <a:avLst/>
          </a:prstGeom>
          <a:solidFill>
            <a:schemeClr val="bg1"/>
          </a:solidFill>
        </p:spPr>
        <p:txBody>
          <a:bodyPr wrap="square" rtlCol="0">
            <a:spAutoFit/>
          </a:bodyPr>
          <a:lstStyle/>
          <a:p>
            <a:endParaRPr lang="en-US" dirty="0"/>
          </a:p>
        </p:txBody>
      </p:sp>
      <p:sp>
        <p:nvSpPr>
          <p:cNvPr id="6" name="TextBox 5"/>
          <p:cNvSpPr txBox="1"/>
          <p:nvPr/>
        </p:nvSpPr>
        <p:spPr>
          <a:xfrm>
            <a:off x="3746500" y="4991100"/>
            <a:ext cx="711200" cy="368300"/>
          </a:xfrm>
          <a:prstGeom prst="rect">
            <a:avLst/>
          </a:prstGeom>
          <a:solidFill>
            <a:schemeClr val="bg1"/>
          </a:solidFill>
        </p:spPr>
        <p:txBody>
          <a:bodyPr wrap="square" rtlCol="0">
            <a:spAutoFit/>
          </a:bodyPr>
          <a:lstStyle/>
          <a:p>
            <a:endParaRPr lang="en-US" dirty="0"/>
          </a:p>
        </p:txBody>
      </p:sp>
      <p:sp>
        <p:nvSpPr>
          <p:cNvPr id="7" name="TextBox 6"/>
          <p:cNvSpPr txBox="1"/>
          <p:nvPr/>
        </p:nvSpPr>
        <p:spPr>
          <a:xfrm>
            <a:off x="5918200" y="4991100"/>
            <a:ext cx="711200" cy="368300"/>
          </a:xfrm>
          <a:prstGeom prst="rect">
            <a:avLst/>
          </a:prstGeom>
          <a:solidFill>
            <a:schemeClr val="bg1"/>
          </a:solidFill>
        </p:spPr>
        <p:txBody>
          <a:bodyPr wrap="square" rtlCol="0">
            <a:spAutoFit/>
          </a:bodyPr>
          <a:lstStyle/>
          <a:p>
            <a:endParaRPr lang="en-US" dirty="0"/>
          </a:p>
        </p:txBody>
      </p:sp>
      <p:sp>
        <p:nvSpPr>
          <p:cNvPr id="3" name="Footer Placeholder 2">
            <a:extLst>
              <a:ext uri="{FF2B5EF4-FFF2-40B4-BE49-F238E27FC236}">
                <a16:creationId xmlns:a16="http://schemas.microsoft.com/office/drawing/2014/main" id="{F67A38BA-A02D-453B-966E-CAB9CDE44969}"/>
              </a:ext>
            </a:extLst>
          </p:cNvPr>
          <p:cNvSpPr>
            <a:spLocks noGrp="1"/>
          </p:cNvSpPr>
          <p:nvPr>
            <p:ph type="ftr" sz="quarter" idx="11"/>
          </p:nvPr>
        </p:nvSpPr>
        <p:spPr/>
        <p:txBody>
          <a:bodyPr/>
          <a:lstStyle/>
          <a:p>
            <a:r>
              <a:rPr lang="pl-PL"/>
              <a:t>AMoreira - EAIS - Embedded Artificial Intelligence Systems</a:t>
            </a:r>
            <a:endParaRPr lang="pt-PT"/>
          </a:p>
        </p:txBody>
      </p:sp>
      <p:sp>
        <p:nvSpPr>
          <p:cNvPr id="8" name="Slide Number Placeholder 7">
            <a:extLst>
              <a:ext uri="{FF2B5EF4-FFF2-40B4-BE49-F238E27FC236}">
                <a16:creationId xmlns:a16="http://schemas.microsoft.com/office/drawing/2014/main" id="{848A37C1-1389-400D-A770-3BBDB4C6339B}"/>
              </a:ext>
            </a:extLst>
          </p:cNvPr>
          <p:cNvSpPr>
            <a:spLocks noGrp="1"/>
          </p:cNvSpPr>
          <p:nvPr>
            <p:ph type="sldNum" sz="quarter" idx="12"/>
          </p:nvPr>
        </p:nvSpPr>
        <p:spPr/>
        <p:txBody>
          <a:bodyPr/>
          <a:lstStyle/>
          <a:p>
            <a:fld id="{3A728B97-0C0B-4CC5-B386-8A9695770674}" type="slidenum">
              <a:rPr lang="pt-PT" smtClean="0"/>
              <a:t>32</a:t>
            </a:fld>
            <a:endParaRPr lang="pt-PT"/>
          </a:p>
        </p:txBody>
      </p:sp>
    </p:spTree>
    <p:extLst>
      <p:ext uri="{BB962C8B-B14F-4D97-AF65-F5344CB8AC3E}">
        <p14:creationId xmlns:p14="http://schemas.microsoft.com/office/powerpoint/2010/main" val="1179641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itchFamily="34" charset="0"/>
                <a:cs typeface="Arial" pitchFamily="34" charset="0"/>
              </a:rPr>
              <a:t>Photo Resistor</a:t>
            </a:r>
          </a:p>
        </p:txBody>
      </p:sp>
      <p:pic>
        <p:nvPicPr>
          <p:cNvPr id="4" name="Content Placeholder 3" descr="Screen Shot 2016-10-06 at 10.41.13 PM.png"/>
          <p:cNvPicPr>
            <a:picLocks noGrp="1" noChangeAspect="1"/>
          </p:cNvPicPr>
          <p:nvPr>
            <p:ph idx="1"/>
          </p:nvPr>
        </p:nvPicPr>
        <p:blipFill>
          <a:blip r:embed="rId3">
            <a:extLst>
              <a:ext uri="{28A0092B-C50C-407E-A947-70E740481C1C}">
                <a14:useLocalDpi xmlns:a14="http://schemas.microsoft.com/office/drawing/2010/main" val="0"/>
              </a:ext>
            </a:extLst>
          </a:blip>
          <a:srcRect t="-8271" b="-8271"/>
          <a:stretch>
            <a:fillRect/>
          </a:stretch>
        </p:blipFill>
        <p:spPr/>
      </p:pic>
      <p:sp>
        <p:nvSpPr>
          <p:cNvPr id="5" name="TextBox 4"/>
          <p:cNvSpPr txBox="1"/>
          <p:nvPr/>
        </p:nvSpPr>
        <p:spPr>
          <a:xfrm>
            <a:off x="1879600" y="5346700"/>
            <a:ext cx="711200" cy="368300"/>
          </a:xfrm>
          <a:prstGeom prst="rect">
            <a:avLst/>
          </a:prstGeom>
          <a:solidFill>
            <a:schemeClr val="bg1"/>
          </a:solidFill>
        </p:spPr>
        <p:txBody>
          <a:bodyPr wrap="square" rtlCol="0">
            <a:spAutoFit/>
          </a:bodyPr>
          <a:lstStyle/>
          <a:p>
            <a:endParaRPr lang="en-US" dirty="0"/>
          </a:p>
        </p:txBody>
      </p:sp>
      <p:sp>
        <p:nvSpPr>
          <p:cNvPr id="3" name="Footer Placeholder 2">
            <a:extLst>
              <a:ext uri="{FF2B5EF4-FFF2-40B4-BE49-F238E27FC236}">
                <a16:creationId xmlns:a16="http://schemas.microsoft.com/office/drawing/2014/main" id="{ACAF1986-15F6-47C9-9294-850259DE2782}"/>
              </a:ext>
            </a:extLst>
          </p:cNvPr>
          <p:cNvSpPr>
            <a:spLocks noGrp="1"/>
          </p:cNvSpPr>
          <p:nvPr>
            <p:ph type="ftr" sz="quarter" idx="11"/>
          </p:nvPr>
        </p:nvSpPr>
        <p:spPr/>
        <p:txBody>
          <a:bodyPr/>
          <a:lstStyle/>
          <a:p>
            <a:r>
              <a:rPr lang="pl-PL"/>
              <a:t>AMoreira - EAIS - Embedded Artificial Intelligence Systems</a:t>
            </a:r>
            <a:endParaRPr lang="pt-PT"/>
          </a:p>
        </p:txBody>
      </p:sp>
      <p:sp>
        <p:nvSpPr>
          <p:cNvPr id="6" name="Slide Number Placeholder 5">
            <a:extLst>
              <a:ext uri="{FF2B5EF4-FFF2-40B4-BE49-F238E27FC236}">
                <a16:creationId xmlns:a16="http://schemas.microsoft.com/office/drawing/2014/main" id="{D4F0FE43-03F8-49BD-A6D7-70C5A3D81329}"/>
              </a:ext>
            </a:extLst>
          </p:cNvPr>
          <p:cNvSpPr>
            <a:spLocks noGrp="1"/>
          </p:cNvSpPr>
          <p:nvPr>
            <p:ph type="sldNum" sz="quarter" idx="12"/>
          </p:nvPr>
        </p:nvSpPr>
        <p:spPr/>
        <p:txBody>
          <a:bodyPr/>
          <a:lstStyle/>
          <a:p>
            <a:fld id="{3A728B97-0C0B-4CC5-B386-8A9695770674}" type="slidenum">
              <a:rPr lang="pt-PT" smtClean="0"/>
              <a:t>33</a:t>
            </a:fld>
            <a:endParaRPr lang="pt-PT"/>
          </a:p>
        </p:txBody>
      </p:sp>
    </p:spTree>
    <p:extLst>
      <p:ext uri="{BB962C8B-B14F-4D97-AF65-F5344CB8AC3E}">
        <p14:creationId xmlns:p14="http://schemas.microsoft.com/office/powerpoint/2010/main" val="14090239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itchFamily="34" charset="0"/>
                <a:cs typeface="Arial" pitchFamily="34" charset="0"/>
              </a:rPr>
              <a:t>Temperature Sensor</a:t>
            </a:r>
          </a:p>
        </p:txBody>
      </p:sp>
      <p:pic>
        <p:nvPicPr>
          <p:cNvPr id="6" name="Content Placeholder 5" descr="Screen Shot 2016-10-06 at 10.41.06 PM.png"/>
          <p:cNvPicPr>
            <a:picLocks noGrp="1" noChangeAspect="1"/>
          </p:cNvPicPr>
          <p:nvPr>
            <p:ph idx="1"/>
          </p:nvPr>
        </p:nvPicPr>
        <p:blipFill>
          <a:blip r:embed="rId3">
            <a:extLst>
              <a:ext uri="{28A0092B-C50C-407E-A947-70E740481C1C}">
                <a14:useLocalDpi xmlns:a14="http://schemas.microsoft.com/office/drawing/2010/main" val="0"/>
              </a:ext>
            </a:extLst>
          </a:blip>
          <a:srcRect t="-10070" b="-10070"/>
          <a:stretch>
            <a:fillRect/>
          </a:stretch>
        </p:blipFill>
        <p:spPr/>
      </p:pic>
      <p:sp>
        <p:nvSpPr>
          <p:cNvPr id="4" name="TextBox 3"/>
          <p:cNvSpPr txBox="1"/>
          <p:nvPr/>
        </p:nvSpPr>
        <p:spPr>
          <a:xfrm>
            <a:off x="2489200" y="5346700"/>
            <a:ext cx="711200" cy="368300"/>
          </a:xfrm>
          <a:prstGeom prst="rect">
            <a:avLst/>
          </a:prstGeom>
          <a:solidFill>
            <a:schemeClr val="bg1"/>
          </a:solidFill>
        </p:spPr>
        <p:txBody>
          <a:bodyPr wrap="square" rtlCol="0">
            <a:spAutoFit/>
          </a:bodyPr>
          <a:lstStyle/>
          <a:p>
            <a:endParaRPr lang="en-US" dirty="0"/>
          </a:p>
        </p:txBody>
      </p:sp>
      <p:sp>
        <p:nvSpPr>
          <p:cNvPr id="3" name="Footer Placeholder 2">
            <a:extLst>
              <a:ext uri="{FF2B5EF4-FFF2-40B4-BE49-F238E27FC236}">
                <a16:creationId xmlns:a16="http://schemas.microsoft.com/office/drawing/2014/main" id="{BDE6E9B2-F138-477C-99E0-4B1EEF3C91E1}"/>
              </a:ext>
            </a:extLst>
          </p:cNvPr>
          <p:cNvSpPr>
            <a:spLocks noGrp="1"/>
          </p:cNvSpPr>
          <p:nvPr>
            <p:ph type="ftr" sz="quarter" idx="11"/>
          </p:nvPr>
        </p:nvSpPr>
        <p:spPr/>
        <p:txBody>
          <a:bodyPr/>
          <a:lstStyle/>
          <a:p>
            <a:r>
              <a:rPr lang="pl-PL"/>
              <a:t>AMoreira - EAIS - Embedded Artificial Intelligence Systems</a:t>
            </a:r>
            <a:endParaRPr lang="pt-PT"/>
          </a:p>
        </p:txBody>
      </p:sp>
      <p:sp>
        <p:nvSpPr>
          <p:cNvPr id="5" name="Slide Number Placeholder 4">
            <a:extLst>
              <a:ext uri="{FF2B5EF4-FFF2-40B4-BE49-F238E27FC236}">
                <a16:creationId xmlns:a16="http://schemas.microsoft.com/office/drawing/2014/main" id="{10F4C1DD-2559-453D-B555-2B29933DD49F}"/>
              </a:ext>
            </a:extLst>
          </p:cNvPr>
          <p:cNvSpPr>
            <a:spLocks noGrp="1"/>
          </p:cNvSpPr>
          <p:nvPr>
            <p:ph type="sldNum" sz="quarter" idx="12"/>
          </p:nvPr>
        </p:nvSpPr>
        <p:spPr/>
        <p:txBody>
          <a:bodyPr/>
          <a:lstStyle/>
          <a:p>
            <a:fld id="{3A728B97-0C0B-4CC5-B386-8A9695770674}" type="slidenum">
              <a:rPr lang="pt-PT" smtClean="0"/>
              <a:t>34</a:t>
            </a:fld>
            <a:endParaRPr lang="pt-PT"/>
          </a:p>
        </p:txBody>
      </p:sp>
      <p:sp>
        <p:nvSpPr>
          <p:cNvPr id="7" name="Rectangle 6">
            <a:extLst>
              <a:ext uri="{FF2B5EF4-FFF2-40B4-BE49-F238E27FC236}">
                <a16:creationId xmlns:a16="http://schemas.microsoft.com/office/drawing/2014/main" id="{EDD152D2-3533-487E-BEB1-1084A70B77F8}"/>
              </a:ext>
            </a:extLst>
          </p:cNvPr>
          <p:cNvSpPr/>
          <p:nvPr/>
        </p:nvSpPr>
        <p:spPr>
          <a:xfrm>
            <a:off x="3091543" y="5172891"/>
            <a:ext cx="775063" cy="7837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18408510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itchFamily="34" charset="0"/>
                <a:cs typeface="Arial" pitchFamily="34" charset="0"/>
              </a:rPr>
              <a:t>Analog vs digital signals</a:t>
            </a:r>
          </a:p>
        </p:txBody>
      </p:sp>
      <p:pic>
        <p:nvPicPr>
          <p:cNvPr id="5" name="Content Placeholder 4"/>
          <p:cNvPicPr>
            <a:picLocks noGrp="1" noChangeAspect="1"/>
          </p:cNvPicPr>
          <p:nvPr>
            <p:ph idx="1"/>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l="-4544" r="2991" b="55099"/>
          <a:stretch/>
        </p:blipFill>
        <p:spPr>
          <a:xfrm>
            <a:off x="241891" y="1954161"/>
            <a:ext cx="4942538" cy="1734345"/>
          </a:xfrm>
        </p:spPr>
      </p:pic>
      <p:pic>
        <p:nvPicPr>
          <p:cNvPr id="6" name="Content Placeholder 4"/>
          <p:cNvPicPr>
            <a:picLocks noChangeAspect="1"/>
          </p:cNvPicPr>
          <p:nvPr/>
        </p:nvPicPr>
        <p:blipFill rotWithShape="1">
          <a:blip r:embed="rId3">
            <a:extLst>
              <a:ext uri="{BEBA8EAE-BF5A-486C-A8C5-ECC9F3942E4B}">
                <a14:imgProps xmlns:a14="http://schemas.microsoft.com/office/drawing/2010/main">
                  <a14:imgLayer r:embed="rId5">
                    <a14:imgEffect>
                      <a14:sharpenSoften amount="50000"/>
                    </a14:imgEffect>
                  </a14:imgLayer>
                </a14:imgProps>
              </a:ext>
            </a:extLst>
          </a:blip>
          <a:srcRect l="-1447" t="54952" r="372"/>
          <a:stretch/>
        </p:blipFill>
        <p:spPr>
          <a:xfrm>
            <a:off x="403154" y="4131932"/>
            <a:ext cx="4616095" cy="1834385"/>
          </a:xfrm>
          <a:prstGeom prst="rect">
            <a:avLst/>
          </a:prstGeom>
        </p:spPr>
      </p:pic>
      <p:cxnSp>
        <p:nvCxnSpPr>
          <p:cNvPr id="8" name="Straight Connector 7"/>
          <p:cNvCxnSpPr/>
          <p:nvPr/>
        </p:nvCxnSpPr>
        <p:spPr>
          <a:xfrm>
            <a:off x="376568" y="2135563"/>
            <a:ext cx="4727229"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 name="Straight Connector 9"/>
          <p:cNvCxnSpPr/>
          <p:nvPr/>
        </p:nvCxnSpPr>
        <p:spPr>
          <a:xfrm>
            <a:off x="428178" y="3074037"/>
            <a:ext cx="4727229"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1" name="Straight Connector 10"/>
          <p:cNvCxnSpPr/>
          <p:nvPr/>
        </p:nvCxnSpPr>
        <p:spPr>
          <a:xfrm>
            <a:off x="376568" y="4617183"/>
            <a:ext cx="4727229"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2" name="Straight Connector 11"/>
          <p:cNvCxnSpPr/>
          <p:nvPr/>
        </p:nvCxnSpPr>
        <p:spPr>
          <a:xfrm>
            <a:off x="457200" y="5483883"/>
            <a:ext cx="4727229" cy="0"/>
          </a:xfrm>
          <a:prstGeom prst="line">
            <a:avLst/>
          </a:prstGeom>
        </p:spPr>
        <p:style>
          <a:lnRef idx="2">
            <a:schemeClr val="accent5"/>
          </a:lnRef>
          <a:fillRef idx="0">
            <a:schemeClr val="accent5"/>
          </a:fillRef>
          <a:effectRef idx="1">
            <a:schemeClr val="accent5"/>
          </a:effectRef>
          <a:fontRef idx="minor">
            <a:schemeClr val="tx1"/>
          </a:fontRef>
        </p:style>
      </p:cxnSp>
      <p:sp>
        <p:nvSpPr>
          <p:cNvPr id="13" name="TextBox 12"/>
          <p:cNvSpPr txBox="1"/>
          <p:nvPr/>
        </p:nvSpPr>
        <p:spPr>
          <a:xfrm>
            <a:off x="5184429" y="2862119"/>
            <a:ext cx="1205536" cy="461665"/>
          </a:xfrm>
          <a:prstGeom prst="rect">
            <a:avLst/>
          </a:prstGeom>
          <a:noFill/>
        </p:spPr>
        <p:txBody>
          <a:bodyPr wrap="square" rtlCol="0">
            <a:spAutoFit/>
          </a:bodyPr>
          <a:lstStyle/>
          <a:p>
            <a:r>
              <a:rPr lang="en-US" sz="2400" dirty="0"/>
              <a:t>0V</a:t>
            </a:r>
          </a:p>
        </p:txBody>
      </p:sp>
      <p:sp>
        <p:nvSpPr>
          <p:cNvPr id="14" name="TextBox 13"/>
          <p:cNvSpPr txBox="1"/>
          <p:nvPr/>
        </p:nvSpPr>
        <p:spPr>
          <a:xfrm>
            <a:off x="5163809" y="1873537"/>
            <a:ext cx="1205536" cy="461665"/>
          </a:xfrm>
          <a:prstGeom prst="rect">
            <a:avLst/>
          </a:prstGeom>
          <a:noFill/>
        </p:spPr>
        <p:txBody>
          <a:bodyPr wrap="square" rtlCol="0">
            <a:spAutoFit/>
          </a:bodyPr>
          <a:lstStyle/>
          <a:p>
            <a:r>
              <a:rPr lang="en-US" sz="2400" dirty="0"/>
              <a:t>5V</a:t>
            </a:r>
          </a:p>
        </p:txBody>
      </p:sp>
      <p:sp>
        <p:nvSpPr>
          <p:cNvPr id="15" name="TextBox 14"/>
          <p:cNvSpPr txBox="1"/>
          <p:nvPr/>
        </p:nvSpPr>
        <p:spPr>
          <a:xfrm>
            <a:off x="5183967" y="4386350"/>
            <a:ext cx="1205536" cy="461665"/>
          </a:xfrm>
          <a:prstGeom prst="rect">
            <a:avLst/>
          </a:prstGeom>
          <a:noFill/>
        </p:spPr>
        <p:txBody>
          <a:bodyPr wrap="square" rtlCol="0">
            <a:spAutoFit/>
          </a:bodyPr>
          <a:lstStyle/>
          <a:p>
            <a:r>
              <a:rPr lang="en-US" sz="2400" dirty="0"/>
              <a:t>5V</a:t>
            </a:r>
          </a:p>
        </p:txBody>
      </p:sp>
      <p:sp>
        <p:nvSpPr>
          <p:cNvPr id="16" name="TextBox 15"/>
          <p:cNvSpPr txBox="1"/>
          <p:nvPr/>
        </p:nvSpPr>
        <p:spPr>
          <a:xfrm>
            <a:off x="5184429" y="5253050"/>
            <a:ext cx="1205536" cy="461665"/>
          </a:xfrm>
          <a:prstGeom prst="rect">
            <a:avLst/>
          </a:prstGeom>
          <a:noFill/>
        </p:spPr>
        <p:txBody>
          <a:bodyPr wrap="square" rtlCol="0">
            <a:spAutoFit/>
          </a:bodyPr>
          <a:lstStyle/>
          <a:p>
            <a:r>
              <a:rPr lang="en-US" sz="2400" dirty="0"/>
              <a:t>0V</a:t>
            </a:r>
          </a:p>
        </p:txBody>
      </p:sp>
      <p:pic>
        <p:nvPicPr>
          <p:cNvPr id="17" name="Content Placeholder 3" descr="Screen Shot 2016-10-06 at 10.41.13 PM.png"/>
          <p:cNvPicPr>
            <a:picLocks noChangeAspect="1"/>
          </p:cNvPicPr>
          <p:nvPr/>
        </p:nvPicPr>
        <p:blipFill rotWithShape="1">
          <a:blip r:embed="rId6">
            <a:extLst>
              <a:ext uri="{28A0092B-C50C-407E-A947-70E740481C1C}">
                <a14:useLocalDpi xmlns:a14="http://schemas.microsoft.com/office/drawing/2010/main" val="0"/>
              </a:ext>
            </a:extLst>
          </a:blip>
          <a:srcRect t="21294" r="54415" b="8844"/>
          <a:stretch/>
        </p:blipFill>
        <p:spPr>
          <a:xfrm>
            <a:off x="6214513" y="2232245"/>
            <a:ext cx="981756" cy="741012"/>
          </a:xfrm>
          <a:prstGeom prst="rect">
            <a:avLst/>
          </a:prstGeom>
        </p:spPr>
      </p:pic>
      <p:pic>
        <p:nvPicPr>
          <p:cNvPr id="18" name="Picture 17"/>
          <p:cNvPicPr>
            <a:picLocks noChangeAspect="1"/>
          </p:cNvPicPr>
          <p:nvPr/>
        </p:nvPicPr>
        <p:blipFill>
          <a:blip r:embed="rId7"/>
          <a:stretch>
            <a:fillRect/>
          </a:stretch>
        </p:blipFill>
        <p:spPr>
          <a:xfrm>
            <a:off x="7080646" y="281173"/>
            <a:ext cx="1592364" cy="1592364"/>
          </a:xfrm>
          <a:prstGeom prst="rect">
            <a:avLst/>
          </a:prstGeom>
        </p:spPr>
      </p:pic>
      <p:cxnSp>
        <p:nvCxnSpPr>
          <p:cNvPr id="23" name="Straight Arrow Connector 22"/>
          <p:cNvCxnSpPr/>
          <p:nvPr/>
        </p:nvCxnSpPr>
        <p:spPr>
          <a:xfrm flipH="1">
            <a:off x="6893906" y="1693084"/>
            <a:ext cx="302363" cy="442479"/>
          </a:xfrm>
          <a:prstGeom prst="straightConnector1">
            <a:avLst/>
          </a:prstGeom>
          <a:ln>
            <a:solidFill>
              <a:srgbClr val="FF8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7187404" y="1831307"/>
            <a:ext cx="302363" cy="442479"/>
          </a:xfrm>
          <a:prstGeom prst="straightConnector1">
            <a:avLst/>
          </a:prstGeom>
          <a:ln>
            <a:solidFill>
              <a:srgbClr val="FF8000"/>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7499849" y="2011005"/>
            <a:ext cx="302363" cy="442479"/>
          </a:xfrm>
          <a:prstGeom prst="straightConnector1">
            <a:avLst/>
          </a:prstGeom>
          <a:ln>
            <a:solidFill>
              <a:srgbClr val="FF8000"/>
            </a:solidFill>
            <a:tailEnd type="arrow"/>
          </a:ln>
        </p:spPr>
        <p:style>
          <a:lnRef idx="2">
            <a:schemeClr val="accent1"/>
          </a:lnRef>
          <a:fillRef idx="0">
            <a:schemeClr val="accent1"/>
          </a:fillRef>
          <a:effectRef idx="1">
            <a:schemeClr val="accent1"/>
          </a:effectRef>
          <a:fontRef idx="minor">
            <a:schemeClr val="tx1"/>
          </a:fontRef>
        </p:style>
      </p:cxnSp>
      <p:pic>
        <p:nvPicPr>
          <p:cNvPr id="27" name="Picture 26" descr="Screen Shot 2016-10-13 at 1.46.42 PM 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05215" y="3834910"/>
            <a:ext cx="2847645" cy="2026209"/>
          </a:xfrm>
          <a:prstGeom prst="rect">
            <a:avLst/>
          </a:prstGeom>
        </p:spPr>
      </p:pic>
      <p:sp>
        <p:nvSpPr>
          <p:cNvPr id="3" name="Footer Placeholder 2">
            <a:extLst>
              <a:ext uri="{FF2B5EF4-FFF2-40B4-BE49-F238E27FC236}">
                <a16:creationId xmlns:a16="http://schemas.microsoft.com/office/drawing/2014/main" id="{C5F6A9B5-6039-41F8-9896-855022D19498}"/>
              </a:ext>
            </a:extLst>
          </p:cNvPr>
          <p:cNvSpPr>
            <a:spLocks noGrp="1"/>
          </p:cNvSpPr>
          <p:nvPr>
            <p:ph type="ftr" sz="quarter" idx="11"/>
          </p:nvPr>
        </p:nvSpPr>
        <p:spPr/>
        <p:txBody>
          <a:bodyPr/>
          <a:lstStyle/>
          <a:p>
            <a:r>
              <a:rPr lang="pl-PL"/>
              <a:t>AMoreira - EAIS - Embedded Artificial Intelligence Systems</a:t>
            </a:r>
            <a:endParaRPr lang="pt-PT"/>
          </a:p>
        </p:txBody>
      </p:sp>
      <p:sp>
        <p:nvSpPr>
          <p:cNvPr id="4" name="Slide Number Placeholder 3">
            <a:extLst>
              <a:ext uri="{FF2B5EF4-FFF2-40B4-BE49-F238E27FC236}">
                <a16:creationId xmlns:a16="http://schemas.microsoft.com/office/drawing/2014/main" id="{2CCDD531-C508-44D4-886F-D64649FA6C18}"/>
              </a:ext>
            </a:extLst>
          </p:cNvPr>
          <p:cNvSpPr>
            <a:spLocks noGrp="1"/>
          </p:cNvSpPr>
          <p:nvPr>
            <p:ph type="sldNum" sz="quarter" idx="12"/>
          </p:nvPr>
        </p:nvSpPr>
        <p:spPr/>
        <p:txBody>
          <a:bodyPr/>
          <a:lstStyle/>
          <a:p>
            <a:fld id="{3A728B97-0C0B-4CC5-B386-8A9695770674}" type="slidenum">
              <a:rPr lang="pt-PT" smtClean="0"/>
              <a:t>35</a:t>
            </a:fld>
            <a:endParaRPr lang="pt-PT"/>
          </a:p>
        </p:txBody>
      </p:sp>
    </p:spTree>
    <p:extLst>
      <p:ext uri="{BB962C8B-B14F-4D97-AF65-F5344CB8AC3E}">
        <p14:creationId xmlns:p14="http://schemas.microsoft.com/office/powerpoint/2010/main" val="2478957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217332" y="1985999"/>
            <a:ext cx="5366720" cy="4152917"/>
          </a:xfrm>
          <a:prstGeom prst="rect">
            <a:avLst/>
          </a:prstGeom>
        </p:spPr>
      </p:pic>
      <p:sp>
        <p:nvSpPr>
          <p:cNvPr id="2" name="Title 1"/>
          <p:cNvSpPr>
            <a:spLocks noGrp="1"/>
          </p:cNvSpPr>
          <p:nvPr>
            <p:ph type="title"/>
          </p:nvPr>
        </p:nvSpPr>
        <p:spPr/>
        <p:txBody>
          <a:bodyPr/>
          <a:lstStyle/>
          <a:p>
            <a:r>
              <a:rPr lang="en-US" b="1" dirty="0">
                <a:latin typeface="Arial" pitchFamily="34" charset="0"/>
                <a:cs typeface="Arial" pitchFamily="34" charset="0"/>
              </a:rPr>
              <a:t>Analog to digital conversion</a:t>
            </a:r>
          </a:p>
        </p:txBody>
      </p:sp>
      <p:sp>
        <p:nvSpPr>
          <p:cNvPr id="6" name="TextBox 5"/>
          <p:cNvSpPr txBox="1"/>
          <p:nvPr/>
        </p:nvSpPr>
        <p:spPr>
          <a:xfrm>
            <a:off x="372533" y="1816665"/>
            <a:ext cx="2844799" cy="3970318"/>
          </a:xfrm>
          <a:prstGeom prst="rect">
            <a:avLst/>
          </a:prstGeom>
          <a:noFill/>
        </p:spPr>
        <p:txBody>
          <a:bodyPr wrap="square" rtlCol="0">
            <a:spAutoFit/>
          </a:bodyPr>
          <a:lstStyle/>
          <a:p>
            <a:r>
              <a:rPr lang="en-US" dirty="0"/>
              <a:t>Need to convert analog signals to digital for processing.</a:t>
            </a:r>
          </a:p>
          <a:p>
            <a:endParaRPr lang="en-US" dirty="0"/>
          </a:p>
          <a:p>
            <a:r>
              <a:rPr lang="en-US" dirty="0"/>
              <a:t>Digital signal depends on the resolution of the analog-to-digital converter (ADC).</a:t>
            </a:r>
          </a:p>
          <a:p>
            <a:endParaRPr lang="en-US" dirty="0"/>
          </a:p>
          <a:p>
            <a:r>
              <a:rPr lang="en-US" dirty="0"/>
              <a:t>A 10-bit system will have 1,024 points of resolution.</a:t>
            </a:r>
          </a:p>
          <a:p>
            <a:endParaRPr lang="en-US" sz="1200" dirty="0"/>
          </a:p>
          <a:p>
            <a:pPr algn="ctr"/>
            <a:r>
              <a:rPr lang="en-US" sz="2400" dirty="0"/>
              <a:t>2</a:t>
            </a:r>
            <a:r>
              <a:rPr lang="en-US" sz="2400" baseline="30000" dirty="0"/>
              <a:t>10</a:t>
            </a:r>
            <a:r>
              <a:rPr lang="en-US" sz="2400" dirty="0"/>
              <a:t> = 1,024</a:t>
            </a:r>
            <a:endParaRPr lang="en-US" dirty="0"/>
          </a:p>
          <a:p>
            <a:endParaRPr lang="en-US" dirty="0"/>
          </a:p>
        </p:txBody>
      </p:sp>
      <p:sp>
        <p:nvSpPr>
          <p:cNvPr id="3" name="TextBox 2"/>
          <p:cNvSpPr txBox="1"/>
          <p:nvPr/>
        </p:nvSpPr>
        <p:spPr>
          <a:xfrm>
            <a:off x="372533" y="5815205"/>
            <a:ext cx="6499578" cy="923330"/>
          </a:xfrm>
          <a:prstGeom prst="rect">
            <a:avLst/>
          </a:prstGeom>
          <a:noFill/>
        </p:spPr>
        <p:txBody>
          <a:bodyPr wrap="square" rtlCol="0">
            <a:spAutoFit/>
          </a:bodyPr>
          <a:lstStyle/>
          <a:p>
            <a:r>
              <a:rPr lang="en-US" i="1" dirty="0"/>
              <a:t>Why the number 2?</a:t>
            </a:r>
          </a:p>
          <a:p>
            <a:r>
              <a:rPr lang="en-US" i="1" dirty="0"/>
              <a:t>Because there are two options in a binary system (0 &amp; 1).</a:t>
            </a:r>
          </a:p>
          <a:p>
            <a:endParaRPr lang="en-US" dirty="0"/>
          </a:p>
        </p:txBody>
      </p:sp>
      <p:sp>
        <p:nvSpPr>
          <p:cNvPr id="4" name="Footer Placeholder 3">
            <a:extLst>
              <a:ext uri="{FF2B5EF4-FFF2-40B4-BE49-F238E27FC236}">
                <a16:creationId xmlns:a16="http://schemas.microsoft.com/office/drawing/2014/main" id="{E8BAF7FD-4B13-469C-9B63-DA59248758B1}"/>
              </a:ext>
            </a:extLst>
          </p:cNvPr>
          <p:cNvSpPr>
            <a:spLocks noGrp="1"/>
          </p:cNvSpPr>
          <p:nvPr>
            <p:ph type="ftr" sz="quarter" idx="11"/>
          </p:nvPr>
        </p:nvSpPr>
        <p:spPr/>
        <p:txBody>
          <a:bodyPr/>
          <a:lstStyle/>
          <a:p>
            <a:r>
              <a:rPr lang="pl-PL"/>
              <a:t>AMoreira - EAIS - Embedded Artificial Intelligence Systems</a:t>
            </a:r>
            <a:endParaRPr lang="pt-PT"/>
          </a:p>
        </p:txBody>
      </p:sp>
      <p:sp>
        <p:nvSpPr>
          <p:cNvPr id="7" name="Slide Number Placeholder 6">
            <a:extLst>
              <a:ext uri="{FF2B5EF4-FFF2-40B4-BE49-F238E27FC236}">
                <a16:creationId xmlns:a16="http://schemas.microsoft.com/office/drawing/2014/main" id="{0EE4767C-8631-4AAB-A88E-CB91B73FE09C}"/>
              </a:ext>
            </a:extLst>
          </p:cNvPr>
          <p:cNvSpPr>
            <a:spLocks noGrp="1"/>
          </p:cNvSpPr>
          <p:nvPr>
            <p:ph type="sldNum" sz="quarter" idx="12"/>
          </p:nvPr>
        </p:nvSpPr>
        <p:spPr/>
        <p:txBody>
          <a:bodyPr/>
          <a:lstStyle/>
          <a:p>
            <a:fld id="{3A728B97-0C0B-4CC5-B386-8A9695770674}" type="slidenum">
              <a:rPr lang="pt-PT" smtClean="0"/>
              <a:t>36</a:t>
            </a:fld>
            <a:endParaRPr lang="pt-PT"/>
          </a:p>
        </p:txBody>
      </p:sp>
    </p:spTree>
    <p:extLst>
      <p:ext uri="{BB962C8B-B14F-4D97-AF65-F5344CB8AC3E}">
        <p14:creationId xmlns:p14="http://schemas.microsoft.com/office/powerpoint/2010/main" val="14697883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itchFamily="34" charset="0"/>
                <a:cs typeface="Arial" pitchFamily="34" charset="0"/>
              </a:rPr>
              <a:t>Analog to digital conversion</a:t>
            </a:r>
          </a:p>
        </p:txBody>
      </p:sp>
      <p:sp>
        <p:nvSpPr>
          <p:cNvPr id="3" name="Content Placeholder 2"/>
          <p:cNvSpPr>
            <a:spLocks noGrp="1"/>
          </p:cNvSpPr>
          <p:nvPr>
            <p:ph idx="1"/>
          </p:nvPr>
        </p:nvSpPr>
        <p:spPr>
          <a:xfrm>
            <a:off x="457199" y="1752602"/>
            <a:ext cx="8094133" cy="4373563"/>
          </a:xfrm>
        </p:spPr>
        <p:txBody>
          <a:bodyPr/>
          <a:lstStyle/>
          <a:p>
            <a:r>
              <a:rPr lang="en-US" sz="2400" b="0" dirty="0" err="1"/>
              <a:t>Arduino</a:t>
            </a:r>
            <a:r>
              <a:rPr lang="en-US" sz="2400" b="0" dirty="0"/>
              <a:t> translates an analog input voltage into a number that ranges from 0 - 1,023.</a:t>
            </a:r>
          </a:p>
          <a:p>
            <a:r>
              <a:rPr lang="en-US" sz="2400" b="0" dirty="0"/>
              <a:t>Digital voltages are translated into a number that ranges from 0 – 255.</a:t>
            </a:r>
          </a:p>
          <a:p>
            <a:endParaRPr lang="en-US" dirty="0"/>
          </a:p>
        </p:txBody>
      </p:sp>
      <p:pic>
        <p:nvPicPr>
          <p:cNvPr id="4" name="Picture 3" descr="Screen Shot 2016-10-14 at 11.06.32 AM.png"/>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910166" y="4633277"/>
            <a:ext cx="6328834" cy="1511766"/>
          </a:xfrm>
          <a:prstGeom prst="rect">
            <a:avLst/>
          </a:prstGeom>
        </p:spPr>
      </p:pic>
      <p:pic>
        <p:nvPicPr>
          <p:cNvPr id="5" name="Picture 4" descr="Screen Shot 2016-10-14 at 11.08.08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1823" y="3352598"/>
            <a:ext cx="6276622" cy="1393566"/>
          </a:xfrm>
          <a:prstGeom prst="rect">
            <a:avLst/>
          </a:prstGeom>
        </p:spPr>
      </p:pic>
      <p:sp>
        <p:nvSpPr>
          <p:cNvPr id="6" name="TextBox 5"/>
          <p:cNvSpPr txBox="1"/>
          <p:nvPr/>
        </p:nvSpPr>
        <p:spPr>
          <a:xfrm>
            <a:off x="2492024" y="5995530"/>
            <a:ext cx="1947334" cy="353943"/>
          </a:xfrm>
          <a:prstGeom prst="rect">
            <a:avLst/>
          </a:prstGeom>
          <a:noFill/>
          <a:ln>
            <a:solidFill>
              <a:schemeClr val="tx1"/>
            </a:solidFill>
          </a:ln>
        </p:spPr>
        <p:txBody>
          <a:bodyPr wrap="square" rtlCol="0">
            <a:spAutoFit/>
          </a:bodyPr>
          <a:lstStyle/>
          <a:p>
            <a:pPr algn="ctr"/>
            <a:r>
              <a:rPr lang="en-US" sz="1700" dirty="0"/>
              <a:t>0</a:t>
            </a:r>
          </a:p>
        </p:txBody>
      </p:sp>
      <p:sp>
        <p:nvSpPr>
          <p:cNvPr id="7" name="TextBox 6"/>
          <p:cNvSpPr txBox="1"/>
          <p:nvPr/>
        </p:nvSpPr>
        <p:spPr>
          <a:xfrm>
            <a:off x="5057423" y="5995530"/>
            <a:ext cx="1975104" cy="353943"/>
          </a:xfrm>
          <a:prstGeom prst="rect">
            <a:avLst/>
          </a:prstGeom>
          <a:noFill/>
          <a:ln>
            <a:solidFill>
              <a:schemeClr val="tx1"/>
            </a:solidFill>
          </a:ln>
        </p:spPr>
        <p:txBody>
          <a:bodyPr wrap="square" rtlCol="0">
            <a:spAutoFit/>
          </a:bodyPr>
          <a:lstStyle/>
          <a:p>
            <a:pPr algn="ctr"/>
            <a:r>
              <a:rPr lang="en-US" sz="1700" dirty="0"/>
              <a:t>255</a:t>
            </a:r>
          </a:p>
        </p:txBody>
      </p:sp>
      <p:sp>
        <p:nvSpPr>
          <p:cNvPr id="8" name="Footer Placeholder 7">
            <a:extLst>
              <a:ext uri="{FF2B5EF4-FFF2-40B4-BE49-F238E27FC236}">
                <a16:creationId xmlns:a16="http://schemas.microsoft.com/office/drawing/2014/main" id="{AADF0084-7CEB-4CF6-BCA1-5DD5157CE16C}"/>
              </a:ext>
            </a:extLst>
          </p:cNvPr>
          <p:cNvSpPr>
            <a:spLocks noGrp="1"/>
          </p:cNvSpPr>
          <p:nvPr>
            <p:ph type="ftr" sz="quarter" idx="11"/>
          </p:nvPr>
        </p:nvSpPr>
        <p:spPr/>
        <p:txBody>
          <a:bodyPr/>
          <a:lstStyle/>
          <a:p>
            <a:r>
              <a:rPr lang="pl-PL"/>
              <a:t>AMoreira - EAIS - Embedded Artificial Intelligence Systems</a:t>
            </a:r>
            <a:endParaRPr lang="pt-PT"/>
          </a:p>
        </p:txBody>
      </p:sp>
      <p:sp>
        <p:nvSpPr>
          <p:cNvPr id="9" name="Slide Number Placeholder 8">
            <a:extLst>
              <a:ext uri="{FF2B5EF4-FFF2-40B4-BE49-F238E27FC236}">
                <a16:creationId xmlns:a16="http://schemas.microsoft.com/office/drawing/2014/main" id="{5FF0C687-E34D-426C-9CDB-805FCE7DC838}"/>
              </a:ext>
            </a:extLst>
          </p:cNvPr>
          <p:cNvSpPr>
            <a:spLocks noGrp="1"/>
          </p:cNvSpPr>
          <p:nvPr>
            <p:ph type="sldNum" sz="quarter" idx="12"/>
          </p:nvPr>
        </p:nvSpPr>
        <p:spPr/>
        <p:txBody>
          <a:bodyPr/>
          <a:lstStyle/>
          <a:p>
            <a:fld id="{3A728B97-0C0B-4CC5-B386-8A9695770674}" type="slidenum">
              <a:rPr lang="pt-PT" smtClean="0"/>
              <a:t>37</a:t>
            </a:fld>
            <a:endParaRPr lang="pt-PT"/>
          </a:p>
        </p:txBody>
      </p:sp>
    </p:spTree>
    <p:extLst>
      <p:ext uri="{BB962C8B-B14F-4D97-AF65-F5344CB8AC3E}">
        <p14:creationId xmlns:p14="http://schemas.microsoft.com/office/powerpoint/2010/main" val="7239168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itchFamily="34" charset="0"/>
                <a:cs typeface="Arial" pitchFamily="34" charset="0"/>
              </a:rPr>
              <a:t>Circuit #1: Blinking an LED</a:t>
            </a:r>
          </a:p>
        </p:txBody>
      </p:sp>
      <p:pic>
        <p:nvPicPr>
          <p:cNvPr id="4" name="Content Placeholder 3" descr="Screen Shot 2016-10-07 at 11.21.56 PM.png"/>
          <p:cNvPicPr>
            <a:picLocks noGrp="1" noChangeAspect="1"/>
          </p:cNvPicPr>
          <p:nvPr>
            <p:ph idx="1"/>
          </p:nvPr>
        </p:nvPicPr>
        <p:blipFill>
          <a:blip r:embed="rId3">
            <a:extLst>
              <a:ext uri="{28A0092B-C50C-407E-A947-70E740481C1C}">
                <a14:useLocalDpi xmlns:a14="http://schemas.microsoft.com/office/drawing/2010/main" val="0"/>
              </a:ext>
            </a:extLst>
          </a:blip>
          <a:srcRect t="5565" b="5565"/>
          <a:stretch>
            <a:fillRect/>
          </a:stretch>
        </p:blipFill>
        <p:spPr>
          <a:xfrm rot="5400000">
            <a:off x="4368301" y="2397952"/>
            <a:ext cx="5078615" cy="2914914"/>
          </a:xfrm>
        </p:spPr>
      </p:pic>
      <p:sp>
        <p:nvSpPr>
          <p:cNvPr id="5" name="TextBox 4"/>
          <p:cNvSpPr txBox="1"/>
          <p:nvPr/>
        </p:nvSpPr>
        <p:spPr>
          <a:xfrm>
            <a:off x="626533" y="1998133"/>
            <a:ext cx="2946400" cy="2308324"/>
          </a:xfrm>
          <a:prstGeom prst="rect">
            <a:avLst/>
          </a:prstGeom>
          <a:noFill/>
        </p:spPr>
        <p:txBody>
          <a:bodyPr wrap="square" rtlCol="0">
            <a:spAutoFit/>
          </a:bodyPr>
          <a:lstStyle/>
          <a:p>
            <a:r>
              <a:rPr lang="en-US" dirty="0"/>
              <a:t>LEDs (light emitting diodes) are small, powerful lights used in many different applications.</a:t>
            </a:r>
          </a:p>
          <a:p>
            <a:endParaRPr lang="en-US" dirty="0"/>
          </a:p>
          <a:p>
            <a:endParaRPr lang="en-US" dirty="0"/>
          </a:p>
          <a:p>
            <a:r>
              <a:rPr lang="en-US" dirty="0"/>
              <a:t>We’re going to learn how to blink an LED on and off.</a:t>
            </a:r>
          </a:p>
        </p:txBody>
      </p:sp>
      <p:pic>
        <p:nvPicPr>
          <p:cNvPr id="6" name="Picture 5" descr="Screen Shot 2016-10-07 at 11.24.2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5050367"/>
            <a:ext cx="4699001" cy="1149756"/>
          </a:xfrm>
          <a:prstGeom prst="rect">
            <a:avLst/>
          </a:prstGeom>
        </p:spPr>
      </p:pic>
      <p:pic>
        <p:nvPicPr>
          <p:cNvPr id="7" name="Picture 6" descr="Screen Shot 2016-10-07 at 11.25.5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1156" y="1524319"/>
            <a:ext cx="1253235" cy="3059138"/>
          </a:xfrm>
          <a:prstGeom prst="rect">
            <a:avLst/>
          </a:prstGeom>
        </p:spPr>
      </p:pic>
      <p:sp>
        <p:nvSpPr>
          <p:cNvPr id="3" name="Footer Placeholder 2">
            <a:extLst>
              <a:ext uri="{FF2B5EF4-FFF2-40B4-BE49-F238E27FC236}">
                <a16:creationId xmlns:a16="http://schemas.microsoft.com/office/drawing/2014/main" id="{C0C01354-7197-4911-BFEE-B467739B732B}"/>
              </a:ext>
            </a:extLst>
          </p:cNvPr>
          <p:cNvSpPr>
            <a:spLocks noGrp="1"/>
          </p:cNvSpPr>
          <p:nvPr>
            <p:ph type="ftr" sz="quarter" idx="11"/>
          </p:nvPr>
        </p:nvSpPr>
        <p:spPr/>
        <p:txBody>
          <a:bodyPr/>
          <a:lstStyle/>
          <a:p>
            <a:r>
              <a:rPr lang="pl-PL"/>
              <a:t>AMoreira - EAIS - Embedded Artificial Intelligence Systems</a:t>
            </a:r>
            <a:endParaRPr lang="pt-PT"/>
          </a:p>
        </p:txBody>
      </p:sp>
      <p:sp>
        <p:nvSpPr>
          <p:cNvPr id="8" name="Slide Number Placeholder 7">
            <a:extLst>
              <a:ext uri="{FF2B5EF4-FFF2-40B4-BE49-F238E27FC236}">
                <a16:creationId xmlns:a16="http://schemas.microsoft.com/office/drawing/2014/main" id="{D1DAEC42-F34C-4F4A-9DE4-A93A24AFAB5A}"/>
              </a:ext>
            </a:extLst>
          </p:cNvPr>
          <p:cNvSpPr>
            <a:spLocks noGrp="1"/>
          </p:cNvSpPr>
          <p:nvPr>
            <p:ph type="sldNum" sz="quarter" idx="12"/>
          </p:nvPr>
        </p:nvSpPr>
        <p:spPr/>
        <p:txBody>
          <a:bodyPr/>
          <a:lstStyle/>
          <a:p>
            <a:fld id="{3A728B97-0C0B-4CC5-B386-8A9695770674}" type="slidenum">
              <a:rPr lang="pt-PT" smtClean="0"/>
              <a:t>38</a:t>
            </a:fld>
            <a:endParaRPr lang="pt-PT"/>
          </a:p>
        </p:txBody>
      </p:sp>
    </p:spTree>
    <p:extLst>
      <p:ext uri="{BB962C8B-B14F-4D97-AF65-F5344CB8AC3E}">
        <p14:creationId xmlns:p14="http://schemas.microsoft.com/office/powerpoint/2010/main" val="27386058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itchFamily="34" charset="0"/>
                <a:cs typeface="Arial" pitchFamily="34" charset="0"/>
              </a:rPr>
              <a:t>Resistor Color Code</a:t>
            </a:r>
          </a:p>
        </p:txBody>
      </p:sp>
      <p:pic>
        <p:nvPicPr>
          <p:cNvPr id="5" name="Content Placeholder 4" descr="Screen Shot 2016-10-21 at 11.50.43 A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1496" r="-1276"/>
          <a:stretch/>
        </p:blipFill>
        <p:spPr>
          <a:xfrm>
            <a:off x="1409700" y="983185"/>
            <a:ext cx="6324600" cy="5269437"/>
          </a:xfrm>
        </p:spPr>
      </p:pic>
      <p:sp>
        <p:nvSpPr>
          <p:cNvPr id="3" name="Footer Placeholder 2">
            <a:extLst>
              <a:ext uri="{FF2B5EF4-FFF2-40B4-BE49-F238E27FC236}">
                <a16:creationId xmlns:a16="http://schemas.microsoft.com/office/drawing/2014/main" id="{7C4421E2-0239-4989-938B-48CB9D65CF6E}"/>
              </a:ext>
            </a:extLst>
          </p:cNvPr>
          <p:cNvSpPr>
            <a:spLocks noGrp="1"/>
          </p:cNvSpPr>
          <p:nvPr>
            <p:ph type="ftr" sz="quarter" idx="11"/>
          </p:nvPr>
        </p:nvSpPr>
        <p:spPr/>
        <p:txBody>
          <a:bodyPr/>
          <a:lstStyle/>
          <a:p>
            <a:r>
              <a:rPr lang="pl-PL"/>
              <a:t>AMoreira - EAIS - Embedded Artificial Intelligence Systems</a:t>
            </a:r>
            <a:endParaRPr lang="pt-PT"/>
          </a:p>
        </p:txBody>
      </p:sp>
      <p:sp>
        <p:nvSpPr>
          <p:cNvPr id="4" name="Slide Number Placeholder 3">
            <a:extLst>
              <a:ext uri="{FF2B5EF4-FFF2-40B4-BE49-F238E27FC236}">
                <a16:creationId xmlns:a16="http://schemas.microsoft.com/office/drawing/2014/main" id="{9DA54566-2EAD-4420-95EF-5AA63CD89329}"/>
              </a:ext>
            </a:extLst>
          </p:cNvPr>
          <p:cNvSpPr>
            <a:spLocks noGrp="1"/>
          </p:cNvSpPr>
          <p:nvPr>
            <p:ph type="sldNum" sz="quarter" idx="12"/>
          </p:nvPr>
        </p:nvSpPr>
        <p:spPr/>
        <p:txBody>
          <a:bodyPr/>
          <a:lstStyle/>
          <a:p>
            <a:fld id="{3A728B97-0C0B-4CC5-B386-8A9695770674}" type="slidenum">
              <a:rPr lang="pt-PT" smtClean="0"/>
              <a:t>39</a:t>
            </a:fld>
            <a:endParaRPr lang="pt-PT"/>
          </a:p>
        </p:txBody>
      </p:sp>
    </p:spTree>
    <p:extLst>
      <p:ext uri="{BB962C8B-B14F-4D97-AF65-F5344CB8AC3E}">
        <p14:creationId xmlns:p14="http://schemas.microsoft.com/office/powerpoint/2010/main" val="3764665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70B059C-C682-4439-892B-F5734D99276B}"/>
              </a:ext>
            </a:extLst>
          </p:cNvPr>
          <p:cNvSpPr>
            <a:spLocks noGrp="1"/>
          </p:cNvSpPr>
          <p:nvPr>
            <p:ph type="ftr" sz="quarter" idx="11"/>
          </p:nvPr>
        </p:nvSpPr>
        <p:spPr/>
        <p:txBody>
          <a:bodyPr/>
          <a:lstStyle/>
          <a:p>
            <a:r>
              <a:rPr lang="pl-PL"/>
              <a:t>AMoreira - EAIS - Embedded Artificial Intelligence Systems</a:t>
            </a:r>
            <a:endParaRPr lang="pt-PT"/>
          </a:p>
        </p:txBody>
      </p:sp>
      <p:sp>
        <p:nvSpPr>
          <p:cNvPr id="5" name="Slide Number Placeholder 4">
            <a:extLst>
              <a:ext uri="{FF2B5EF4-FFF2-40B4-BE49-F238E27FC236}">
                <a16:creationId xmlns:a16="http://schemas.microsoft.com/office/drawing/2014/main" id="{75152514-C5A7-422E-8BE9-BF08C9879B5F}"/>
              </a:ext>
            </a:extLst>
          </p:cNvPr>
          <p:cNvSpPr>
            <a:spLocks noGrp="1"/>
          </p:cNvSpPr>
          <p:nvPr>
            <p:ph type="sldNum" sz="quarter" idx="12"/>
          </p:nvPr>
        </p:nvSpPr>
        <p:spPr/>
        <p:txBody>
          <a:bodyPr/>
          <a:lstStyle/>
          <a:p>
            <a:fld id="{3A728B97-0C0B-4CC5-B386-8A9695770674}" type="slidenum">
              <a:rPr lang="pt-PT" smtClean="0"/>
              <a:t>4</a:t>
            </a:fld>
            <a:endParaRPr lang="pt-PT"/>
          </a:p>
        </p:txBody>
      </p:sp>
      <p:pic>
        <p:nvPicPr>
          <p:cNvPr id="6" name="Content Placeholder 3" descr="Screen Shot 2016-10-14 at 9.40.12 AM.png">
            <a:hlinkClick r:id="rId2"/>
            <a:extLst>
              <a:ext uri="{FF2B5EF4-FFF2-40B4-BE49-F238E27FC236}">
                <a16:creationId xmlns:a16="http://schemas.microsoft.com/office/drawing/2014/main" id="{703B8114-E1F0-47C5-93DF-1BFF2EB92638}"/>
              </a:ext>
            </a:extLst>
          </p:cNvPr>
          <p:cNvPicPr>
            <a:picLocks noChangeAspect="1"/>
          </p:cNvPicPr>
          <p:nvPr/>
        </p:nvPicPr>
        <p:blipFill>
          <a:blip r:embed="rId3">
            <a:extLst>
              <a:ext uri="{28A0092B-C50C-407E-A947-70E740481C1C}">
                <a14:useLocalDpi xmlns:a14="http://schemas.microsoft.com/office/drawing/2010/main" val="0"/>
              </a:ext>
            </a:extLst>
          </a:blip>
          <a:srcRect t="-14720" b="-14720"/>
          <a:stretch>
            <a:fillRect/>
          </a:stretch>
        </p:blipFill>
        <p:spPr>
          <a:xfrm>
            <a:off x="557925" y="1125088"/>
            <a:ext cx="8028150" cy="4607824"/>
          </a:xfrm>
          <a:prstGeom prst="rect">
            <a:avLst/>
          </a:prstGeom>
        </p:spPr>
      </p:pic>
      <p:sp>
        <p:nvSpPr>
          <p:cNvPr id="7" name="Title 1">
            <a:extLst>
              <a:ext uri="{FF2B5EF4-FFF2-40B4-BE49-F238E27FC236}">
                <a16:creationId xmlns:a16="http://schemas.microsoft.com/office/drawing/2014/main" id="{C1ED1B6B-6B80-4EA9-9A27-BDEE5F829A7B}"/>
              </a:ext>
            </a:extLst>
          </p:cNvPr>
          <p:cNvSpPr>
            <a:spLocks noGrp="1"/>
          </p:cNvSpPr>
          <p:nvPr>
            <p:ph type="title"/>
          </p:nvPr>
        </p:nvSpPr>
        <p:spPr>
          <a:xfrm>
            <a:off x="353850" y="279302"/>
            <a:ext cx="10058400" cy="702303"/>
          </a:xfrm>
        </p:spPr>
        <p:txBody>
          <a:bodyPr>
            <a:noAutofit/>
          </a:bodyPr>
          <a:lstStyle/>
          <a:p>
            <a:r>
              <a:rPr lang="en-IN" sz="4000" b="1" dirty="0"/>
              <a:t>Why ?</a:t>
            </a:r>
          </a:p>
        </p:txBody>
      </p:sp>
    </p:spTree>
    <p:extLst>
      <p:ext uri="{BB962C8B-B14F-4D97-AF65-F5344CB8AC3E}">
        <p14:creationId xmlns:p14="http://schemas.microsoft.com/office/powerpoint/2010/main" val="3713864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itchFamily="34" charset="0"/>
                <a:cs typeface="Arial" pitchFamily="34" charset="0"/>
              </a:rPr>
              <a:t>Circuit Schematic</a:t>
            </a:r>
          </a:p>
        </p:txBody>
      </p:sp>
      <p:pic>
        <p:nvPicPr>
          <p:cNvPr id="4" name="Content Placeholder 3" descr="Screen Shot 2016-10-07 at 11.32.13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132" r="1328" b="1287"/>
          <a:stretch/>
        </p:blipFill>
        <p:spPr>
          <a:xfrm>
            <a:off x="457200" y="1264919"/>
            <a:ext cx="4182535" cy="4317272"/>
          </a:xfrm>
        </p:spPr>
      </p:pic>
      <p:sp>
        <p:nvSpPr>
          <p:cNvPr id="5" name="TextBox 4"/>
          <p:cNvSpPr txBox="1"/>
          <p:nvPr/>
        </p:nvSpPr>
        <p:spPr>
          <a:xfrm>
            <a:off x="3725336" y="1222587"/>
            <a:ext cx="4605866" cy="923330"/>
          </a:xfrm>
          <a:prstGeom prst="rect">
            <a:avLst/>
          </a:prstGeom>
          <a:noFill/>
        </p:spPr>
        <p:txBody>
          <a:bodyPr wrap="square" rtlCol="0">
            <a:spAutoFit/>
          </a:bodyPr>
          <a:lstStyle/>
          <a:p>
            <a:r>
              <a:rPr lang="en-US" dirty="0"/>
              <a:t>Pin 13 is a digital pin and can be used as an output or an input. Here we will use it to output power to the LED.</a:t>
            </a:r>
          </a:p>
        </p:txBody>
      </p:sp>
      <p:sp>
        <p:nvSpPr>
          <p:cNvPr id="6" name="TextBox 5"/>
          <p:cNvSpPr txBox="1"/>
          <p:nvPr/>
        </p:nvSpPr>
        <p:spPr>
          <a:xfrm>
            <a:off x="3759201" y="5499981"/>
            <a:ext cx="4978397" cy="646331"/>
          </a:xfrm>
          <a:prstGeom prst="rect">
            <a:avLst/>
          </a:prstGeom>
          <a:noFill/>
        </p:spPr>
        <p:txBody>
          <a:bodyPr wrap="square" rtlCol="0">
            <a:spAutoFit/>
          </a:bodyPr>
          <a:lstStyle/>
          <a:p>
            <a:r>
              <a:rPr lang="en-US" dirty="0"/>
              <a:t>Note: These components are all in series (one after the other, like beads on a string).</a:t>
            </a:r>
          </a:p>
        </p:txBody>
      </p:sp>
      <p:sp>
        <p:nvSpPr>
          <p:cNvPr id="7" name="TextBox 6"/>
          <p:cNvSpPr txBox="1"/>
          <p:nvPr/>
        </p:nvSpPr>
        <p:spPr>
          <a:xfrm>
            <a:off x="4419601" y="2357123"/>
            <a:ext cx="3200398" cy="646331"/>
          </a:xfrm>
          <a:prstGeom prst="rect">
            <a:avLst/>
          </a:prstGeom>
          <a:noFill/>
        </p:spPr>
        <p:txBody>
          <a:bodyPr wrap="square" rtlCol="0">
            <a:spAutoFit/>
          </a:bodyPr>
          <a:lstStyle/>
          <a:p>
            <a:r>
              <a:rPr lang="en-US" dirty="0"/>
              <a:t>Pin 13 will be connected to the positive lead on the LED.</a:t>
            </a:r>
          </a:p>
        </p:txBody>
      </p:sp>
      <p:sp>
        <p:nvSpPr>
          <p:cNvPr id="8" name="TextBox 7"/>
          <p:cNvSpPr txBox="1"/>
          <p:nvPr/>
        </p:nvSpPr>
        <p:spPr>
          <a:xfrm>
            <a:off x="4792134" y="3169927"/>
            <a:ext cx="3064933" cy="923330"/>
          </a:xfrm>
          <a:prstGeom prst="rect">
            <a:avLst/>
          </a:prstGeom>
          <a:noFill/>
        </p:spPr>
        <p:txBody>
          <a:bodyPr wrap="square" rtlCol="0">
            <a:spAutoFit/>
          </a:bodyPr>
          <a:lstStyle/>
          <a:p>
            <a:r>
              <a:rPr lang="en-US" dirty="0"/>
              <a:t>The negative lead on the LED will be connected to one leg of the resistor.</a:t>
            </a:r>
          </a:p>
        </p:txBody>
      </p:sp>
      <p:sp>
        <p:nvSpPr>
          <p:cNvPr id="9" name="TextBox 8"/>
          <p:cNvSpPr txBox="1"/>
          <p:nvPr/>
        </p:nvSpPr>
        <p:spPr>
          <a:xfrm>
            <a:off x="4715933" y="4408913"/>
            <a:ext cx="3064933" cy="923330"/>
          </a:xfrm>
          <a:prstGeom prst="rect">
            <a:avLst/>
          </a:prstGeom>
          <a:noFill/>
        </p:spPr>
        <p:txBody>
          <a:bodyPr wrap="square" rtlCol="0">
            <a:spAutoFit/>
          </a:bodyPr>
          <a:lstStyle/>
          <a:p>
            <a:r>
              <a:rPr lang="en-US" dirty="0"/>
              <a:t>The other leg of the resistor will be connected to ground to complete the circuit.</a:t>
            </a:r>
          </a:p>
        </p:txBody>
      </p:sp>
      <p:sp>
        <p:nvSpPr>
          <p:cNvPr id="3" name="Footer Placeholder 2">
            <a:extLst>
              <a:ext uri="{FF2B5EF4-FFF2-40B4-BE49-F238E27FC236}">
                <a16:creationId xmlns:a16="http://schemas.microsoft.com/office/drawing/2014/main" id="{D883786C-2C24-4327-8F9C-6DFF4A0A7AB6}"/>
              </a:ext>
            </a:extLst>
          </p:cNvPr>
          <p:cNvSpPr>
            <a:spLocks noGrp="1"/>
          </p:cNvSpPr>
          <p:nvPr>
            <p:ph type="ftr" sz="quarter" idx="11"/>
          </p:nvPr>
        </p:nvSpPr>
        <p:spPr/>
        <p:txBody>
          <a:bodyPr/>
          <a:lstStyle/>
          <a:p>
            <a:r>
              <a:rPr lang="pl-PL"/>
              <a:t>AMoreira - EAIS - Embedded Artificial Intelligence Systems</a:t>
            </a:r>
            <a:endParaRPr lang="pt-PT"/>
          </a:p>
        </p:txBody>
      </p:sp>
      <p:sp>
        <p:nvSpPr>
          <p:cNvPr id="10" name="Slide Number Placeholder 9">
            <a:extLst>
              <a:ext uri="{FF2B5EF4-FFF2-40B4-BE49-F238E27FC236}">
                <a16:creationId xmlns:a16="http://schemas.microsoft.com/office/drawing/2014/main" id="{3297A146-CF10-40FD-8AF2-46F4A3A7EB2B}"/>
              </a:ext>
            </a:extLst>
          </p:cNvPr>
          <p:cNvSpPr>
            <a:spLocks noGrp="1"/>
          </p:cNvSpPr>
          <p:nvPr>
            <p:ph type="sldNum" sz="quarter" idx="12"/>
          </p:nvPr>
        </p:nvSpPr>
        <p:spPr/>
        <p:txBody>
          <a:bodyPr/>
          <a:lstStyle/>
          <a:p>
            <a:fld id="{3A728B97-0C0B-4CC5-B386-8A9695770674}" type="slidenum">
              <a:rPr lang="pt-PT" smtClean="0"/>
              <a:t>40</a:t>
            </a:fld>
            <a:endParaRPr lang="pt-PT"/>
          </a:p>
        </p:txBody>
      </p:sp>
    </p:spTree>
    <p:extLst>
      <p:ext uri="{BB962C8B-B14F-4D97-AF65-F5344CB8AC3E}">
        <p14:creationId xmlns:p14="http://schemas.microsoft.com/office/powerpoint/2010/main" val="1781807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itchFamily="34" charset="0"/>
                <a:cs typeface="Arial" pitchFamily="34" charset="0"/>
              </a:rPr>
              <a:t>Design it!</a:t>
            </a:r>
          </a:p>
        </p:txBody>
      </p:sp>
      <p:pic>
        <p:nvPicPr>
          <p:cNvPr id="7" name="Content Placeholder 2" descr="Screen Shot 2016-10-19 at 1.51.53 PM.png">
            <a:extLst>
              <a:ext uri="{FF2B5EF4-FFF2-40B4-BE49-F238E27FC236}">
                <a16:creationId xmlns:a16="http://schemas.microsoft.com/office/drawing/2014/main" id="{9A1113A7-79AC-45F6-A275-66FDBF0BDCD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8500" r="-6282"/>
          <a:stretch/>
        </p:blipFill>
        <p:spPr>
          <a:xfrm>
            <a:off x="2218150" y="1356425"/>
            <a:ext cx="4707699" cy="4145149"/>
          </a:xfrm>
        </p:spPr>
      </p:pic>
      <p:sp>
        <p:nvSpPr>
          <p:cNvPr id="8" name="Footer Placeholder 7">
            <a:extLst>
              <a:ext uri="{FF2B5EF4-FFF2-40B4-BE49-F238E27FC236}">
                <a16:creationId xmlns:a16="http://schemas.microsoft.com/office/drawing/2014/main" id="{872C5543-7D01-498E-9F03-3A001C392FB7}"/>
              </a:ext>
            </a:extLst>
          </p:cNvPr>
          <p:cNvSpPr>
            <a:spLocks noGrp="1"/>
          </p:cNvSpPr>
          <p:nvPr>
            <p:ph type="ftr" sz="quarter" idx="11"/>
          </p:nvPr>
        </p:nvSpPr>
        <p:spPr/>
        <p:txBody>
          <a:bodyPr/>
          <a:lstStyle/>
          <a:p>
            <a:r>
              <a:rPr lang="pl-PL"/>
              <a:t>AMoreira - EAIS - Embedded Artificial Intelligence Systems</a:t>
            </a:r>
            <a:endParaRPr lang="pt-PT"/>
          </a:p>
        </p:txBody>
      </p:sp>
      <p:sp>
        <p:nvSpPr>
          <p:cNvPr id="9" name="Slide Number Placeholder 8">
            <a:extLst>
              <a:ext uri="{FF2B5EF4-FFF2-40B4-BE49-F238E27FC236}">
                <a16:creationId xmlns:a16="http://schemas.microsoft.com/office/drawing/2014/main" id="{46F265FA-365A-4ADA-B7AA-F08F66BB95CA}"/>
              </a:ext>
            </a:extLst>
          </p:cNvPr>
          <p:cNvSpPr>
            <a:spLocks noGrp="1"/>
          </p:cNvSpPr>
          <p:nvPr>
            <p:ph type="sldNum" sz="quarter" idx="12"/>
          </p:nvPr>
        </p:nvSpPr>
        <p:spPr/>
        <p:txBody>
          <a:bodyPr/>
          <a:lstStyle/>
          <a:p>
            <a:fld id="{3A728B97-0C0B-4CC5-B386-8A9695770674}" type="slidenum">
              <a:rPr lang="pt-PT" smtClean="0"/>
              <a:t>41</a:t>
            </a:fld>
            <a:endParaRPr lang="pt-PT"/>
          </a:p>
        </p:txBody>
      </p:sp>
    </p:spTree>
    <p:extLst>
      <p:ext uri="{BB962C8B-B14F-4D97-AF65-F5344CB8AC3E}">
        <p14:creationId xmlns:p14="http://schemas.microsoft.com/office/powerpoint/2010/main" val="21062729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itchFamily="34" charset="0"/>
                <a:cs typeface="Arial" pitchFamily="34" charset="0"/>
              </a:rPr>
              <a:t>Create the Sketch &amp; Code</a:t>
            </a:r>
          </a:p>
        </p:txBody>
      </p:sp>
      <p:sp>
        <p:nvSpPr>
          <p:cNvPr id="3" name="Content Placeholder 2"/>
          <p:cNvSpPr>
            <a:spLocks noGrp="1"/>
          </p:cNvSpPr>
          <p:nvPr>
            <p:ph idx="1"/>
          </p:nvPr>
        </p:nvSpPr>
        <p:spPr/>
        <p:txBody>
          <a:bodyPr>
            <a:normAutofit fontScale="77500" lnSpcReduction="20000"/>
          </a:bodyPr>
          <a:lstStyle/>
          <a:p>
            <a:pPr marL="0" indent="0">
              <a:buNone/>
            </a:pPr>
            <a:r>
              <a:rPr lang="en-US" sz="2400" dirty="0"/>
              <a:t>/*</a:t>
            </a:r>
          </a:p>
          <a:p>
            <a:pPr marL="0" indent="0">
              <a:buNone/>
            </a:pPr>
            <a:r>
              <a:rPr lang="en-US" sz="2400" dirty="0"/>
              <a:t> Blink</a:t>
            </a:r>
          </a:p>
          <a:p>
            <a:pPr marL="0" indent="0">
              <a:buNone/>
            </a:pPr>
            <a:r>
              <a:rPr lang="en-US" sz="2400" dirty="0"/>
              <a:t> Turns on an LED for one second then off for one second, repeatedly.</a:t>
            </a:r>
          </a:p>
          <a:p>
            <a:pPr marL="0" indent="0">
              <a:buNone/>
            </a:pPr>
            <a:r>
              <a:rPr lang="en-US" sz="2400" dirty="0"/>
              <a:t> */</a:t>
            </a:r>
          </a:p>
          <a:p>
            <a:pPr marL="0" indent="0">
              <a:buNone/>
            </a:pPr>
            <a:endParaRPr lang="en-US" sz="2400" dirty="0"/>
          </a:p>
          <a:p>
            <a:pPr marL="0" indent="0">
              <a:buNone/>
            </a:pPr>
            <a:r>
              <a:rPr lang="en-US" dirty="0"/>
              <a:t>void setup() {</a:t>
            </a:r>
          </a:p>
          <a:p>
            <a:pPr marL="457200" lvl="1" indent="0">
              <a:buNone/>
            </a:pPr>
            <a:r>
              <a:rPr lang="en-US" dirty="0" err="1"/>
              <a:t>pinMode</a:t>
            </a:r>
            <a:r>
              <a:rPr lang="en-US" dirty="0"/>
              <a:t>(13, OUTPUT);</a:t>
            </a:r>
          </a:p>
          <a:p>
            <a:pPr marL="0" indent="0">
              <a:buNone/>
            </a:pPr>
            <a:r>
              <a:rPr lang="en-US" dirty="0"/>
              <a:t>}</a:t>
            </a:r>
          </a:p>
          <a:p>
            <a:endParaRPr lang="en-US" dirty="0"/>
          </a:p>
          <a:p>
            <a:pPr marL="0" indent="0">
              <a:buNone/>
            </a:pPr>
            <a:r>
              <a:rPr lang="en-US" dirty="0"/>
              <a:t>void loop() {</a:t>
            </a:r>
          </a:p>
          <a:p>
            <a:pPr marL="457200" lvl="1" indent="0">
              <a:buNone/>
            </a:pPr>
            <a:r>
              <a:rPr lang="en-US" dirty="0" err="1"/>
              <a:t>digitalWrite</a:t>
            </a:r>
            <a:r>
              <a:rPr lang="en-US" dirty="0"/>
              <a:t>(13, HIGH);</a:t>
            </a:r>
          </a:p>
          <a:p>
            <a:pPr marL="457200" lvl="1" indent="0">
              <a:buNone/>
            </a:pPr>
            <a:r>
              <a:rPr lang="en-US" dirty="0"/>
              <a:t>delay(1000);</a:t>
            </a:r>
          </a:p>
          <a:p>
            <a:pPr marL="457200" lvl="1" indent="0">
              <a:buNone/>
            </a:pPr>
            <a:r>
              <a:rPr lang="en-US" dirty="0" err="1"/>
              <a:t>digitalWrite</a:t>
            </a:r>
            <a:r>
              <a:rPr lang="en-US" dirty="0"/>
              <a:t>(13, LOW);</a:t>
            </a:r>
          </a:p>
          <a:p>
            <a:pPr marL="457200" lvl="1" indent="0">
              <a:buNone/>
            </a:pPr>
            <a:r>
              <a:rPr lang="en-US" dirty="0"/>
              <a:t>delay(1000);</a:t>
            </a:r>
          </a:p>
          <a:p>
            <a:pPr marL="0" indent="0">
              <a:buNone/>
            </a:pPr>
            <a:r>
              <a:rPr lang="en-US" dirty="0"/>
              <a:t>}</a:t>
            </a:r>
          </a:p>
          <a:p>
            <a:endParaRPr lang="en-US" dirty="0"/>
          </a:p>
        </p:txBody>
      </p:sp>
      <p:sp>
        <p:nvSpPr>
          <p:cNvPr id="4" name="Footer Placeholder 3">
            <a:extLst>
              <a:ext uri="{FF2B5EF4-FFF2-40B4-BE49-F238E27FC236}">
                <a16:creationId xmlns:a16="http://schemas.microsoft.com/office/drawing/2014/main" id="{981FA2C8-8185-4659-8D35-53311DB78525}"/>
              </a:ext>
            </a:extLst>
          </p:cNvPr>
          <p:cNvSpPr>
            <a:spLocks noGrp="1"/>
          </p:cNvSpPr>
          <p:nvPr>
            <p:ph type="ftr" sz="quarter" idx="11"/>
          </p:nvPr>
        </p:nvSpPr>
        <p:spPr/>
        <p:txBody>
          <a:bodyPr/>
          <a:lstStyle/>
          <a:p>
            <a:r>
              <a:rPr lang="pl-PL"/>
              <a:t>AMoreira - EAIS - Embedded Artificial Intelligence Systems</a:t>
            </a:r>
            <a:endParaRPr lang="pt-PT"/>
          </a:p>
        </p:txBody>
      </p:sp>
      <p:sp>
        <p:nvSpPr>
          <p:cNvPr id="5" name="Slide Number Placeholder 4">
            <a:extLst>
              <a:ext uri="{FF2B5EF4-FFF2-40B4-BE49-F238E27FC236}">
                <a16:creationId xmlns:a16="http://schemas.microsoft.com/office/drawing/2014/main" id="{29BBCF62-97F4-459E-8D2B-67FA5B94DAFE}"/>
              </a:ext>
            </a:extLst>
          </p:cNvPr>
          <p:cNvSpPr>
            <a:spLocks noGrp="1"/>
          </p:cNvSpPr>
          <p:nvPr>
            <p:ph type="sldNum" sz="quarter" idx="12"/>
          </p:nvPr>
        </p:nvSpPr>
        <p:spPr/>
        <p:txBody>
          <a:bodyPr/>
          <a:lstStyle/>
          <a:p>
            <a:fld id="{3A728B97-0C0B-4CC5-B386-8A9695770674}" type="slidenum">
              <a:rPr lang="pt-PT" smtClean="0"/>
              <a:t>42</a:t>
            </a:fld>
            <a:endParaRPr lang="pt-PT"/>
          </a:p>
        </p:txBody>
      </p:sp>
    </p:spTree>
    <p:extLst>
      <p:ext uri="{BB962C8B-B14F-4D97-AF65-F5344CB8AC3E}">
        <p14:creationId xmlns:p14="http://schemas.microsoft.com/office/powerpoint/2010/main" val="29985581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b="1" dirty="0">
                <a:latin typeface="Arial" pitchFamily="34" charset="0"/>
                <a:cs typeface="Arial" pitchFamily="34" charset="0"/>
              </a:rPr>
              <a:t>Circuit #2: LED Wave with trigger</a:t>
            </a:r>
            <a:endParaRPr lang="pt-PT" dirty="0"/>
          </a:p>
        </p:txBody>
      </p:sp>
      <p:sp>
        <p:nvSpPr>
          <p:cNvPr id="3" name="Marcador de Posição de Conteúdo 2"/>
          <p:cNvSpPr>
            <a:spLocks noGrp="1"/>
          </p:cNvSpPr>
          <p:nvPr>
            <p:ph idx="1"/>
          </p:nvPr>
        </p:nvSpPr>
        <p:spPr>
          <a:xfrm>
            <a:off x="628650" y="1228300"/>
            <a:ext cx="8160508" cy="2365800"/>
          </a:xfrm>
        </p:spPr>
        <p:txBody>
          <a:bodyPr>
            <a:normAutofit/>
          </a:bodyPr>
          <a:lstStyle/>
          <a:p>
            <a:pPr marL="0" indent="0" algn="just">
              <a:buNone/>
            </a:pPr>
            <a:r>
              <a:rPr lang="en-US" dirty="0"/>
              <a:t>Make a circuit where three LEDs turn on in sequence, with a 1-second delay between them, and then turn off equally in sequence.</a:t>
            </a:r>
            <a:endParaRPr lang="pt-PT" dirty="0"/>
          </a:p>
        </p:txBody>
      </p:sp>
      <p:sp>
        <p:nvSpPr>
          <p:cNvPr id="4" name="Marcador de Posição do Rodapé 3"/>
          <p:cNvSpPr>
            <a:spLocks noGrp="1"/>
          </p:cNvSpPr>
          <p:nvPr>
            <p:ph type="ftr" sz="quarter" idx="11"/>
          </p:nvPr>
        </p:nvSpPr>
        <p:spPr/>
        <p:txBody>
          <a:bodyPr/>
          <a:lstStyle/>
          <a:p>
            <a:r>
              <a:rPr lang="pl-PL"/>
              <a:t>AMoreira - EAIS - Embedded Artificial Intelligence Systems</a:t>
            </a:r>
            <a:endParaRPr lang="pt-PT"/>
          </a:p>
        </p:txBody>
      </p:sp>
      <p:sp>
        <p:nvSpPr>
          <p:cNvPr id="5" name="Marcador de Posição do Número do Diapositivo 4"/>
          <p:cNvSpPr>
            <a:spLocks noGrp="1"/>
          </p:cNvSpPr>
          <p:nvPr>
            <p:ph type="sldNum" sz="quarter" idx="12"/>
          </p:nvPr>
        </p:nvSpPr>
        <p:spPr/>
        <p:txBody>
          <a:bodyPr/>
          <a:lstStyle/>
          <a:p>
            <a:fld id="{3A728B97-0C0B-4CC5-B386-8A9695770674}" type="slidenum">
              <a:rPr lang="pt-PT" smtClean="0"/>
              <a:t>43</a:t>
            </a:fld>
            <a:endParaRPr lang="pt-PT"/>
          </a:p>
        </p:txBody>
      </p:sp>
      <p:pic>
        <p:nvPicPr>
          <p:cNvPr id="7" name="Imagem 6"/>
          <p:cNvPicPr>
            <a:picLocks noChangeAspect="1"/>
          </p:cNvPicPr>
          <p:nvPr/>
        </p:nvPicPr>
        <p:blipFill>
          <a:blip r:embed="rId2"/>
          <a:stretch>
            <a:fillRect/>
          </a:stretch>
        </p:blipFill>
        <p:spPr>
          <a:xfrm>
            <a:off x="2218459" y="3691950"/>
            <a:ext cx="1881508" cy="2566551"/>
          </a:xfrm>
          <a:prstGeom prst="rect">
            <a:avLst/>
          </a:prstGeom>
        </p:spPr>
      </p:pic>
      <p:sp>
        <p:nvSpPr>
          <p:cNvPr id="8" name="Retângulo 7"/>
          <p:cNvSpPr/>
          <p:nvPr/>
        </p:nvSpPr>
        <p:spPr>
          <a:xfrm>
            <a:off x="4293809" y="3227867"/>
            <a:ext cx="4630582" cy="2308324"/>
          </a:xfrm>
          <a:prstGeom prst="rect">
            <a:avLst/>
          </a:prstGeom>
        </p:spPr>
        <p:txBody>
          <a:bodyPr wrap="square">
            <a:spAutoFit/>
          </a:bodyPr>
          <a:lstStyle/>
          <a:p>
            <a:r>
              <a:rPr lang="en-US" b="1" dirty="0"/>
              <a:t>Tips:</a:t>
            </a:r>
          </a:p>
          <a:p>
            <a:pPr lvl="1"/>
            <a:r>
              <a:rPr lang="en-US" dirty="0" err="1"/>
              <a:t>PinMode</a:t>
            </a:r>
            <a:r>
              <a:rPr lang="en-US" dirty="0"/>
              <a:t>() function to set the pins as input or output</a:t>
            </a:r>
          </a:p>
          <a:p>
            <a:pPr lvl="1"/>
            <a:r>
              <a:rPr lang="en-US" dirty="0" err="1"/>
              <a:t>DigitalWrite</a:t>
            </a:r>
            <a:r>
              <a:rPr lang="en-US" dirty="0"/>
              <a:t>() function to set the logic level of the pin.</a:t>
            </a:r>
          </a:p>
          <a:p>
            <a:pPr lvl="1"/>
            <a:r>
              <a:rPr lang="en-US" dirty="0"/>
              <a:t>Delay() function to stop the program.</a:t>
            </a:r>
          </a:p>
          <a:p>
            <a:pPr lvl="1"/>
            <a:endParaRPr lang="en-US" dirty="0"/>
          </a:p>
          <a:p>
            <a:pPr lvl="1"/>
            <a:r>
              <a:rPr lang="en-US" dirty="0"/>
              <a:t>Arduino Cheat Sheet</a:t>
            </a:r>
            <a:r>
              <a:rPr lang="pt-PT" dirty="0"/>
              <a:t>	</a:t>
            </a:r>
          </a:p>
        </p:txBody>
      </p:sp>
      <p:grpSp>
        <p:nvGrpSpPr>
          <p:cNvPr id="48" name="Grupo 47"/>
          <p:cNvGrpSpPr/>
          <p:nvPr/>
        </p:nvGrpSpPr>
        <p:grpSpPr>
          <a:xfrm>
            <a:off x="409311" y="3832703"/>
            <a:ext cx="1282424" cy="2425798"/>
            <a:chOff x="286327" y="3319079"/>
            <a:chExt cx="1282424" cy="2425798"/>
          </a:xfrm>
        </p:grpSpPr>
        <p:sp>
          <p:nvSpPr>
            <p:cNvPr id="11" name="Oval 10"/>
            <p:cNvSpPr/>
            <p:nvPr/>
          </p:nvSpPr>
          <p:spPr>
            <a:xfrm>
              <a:off x="1300897" y="3319079"/>
              <a:ext cx="267854" cy="2678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pt-PT"/>
            </a:p>
          </p:txBody>
        </p:sp>
        <p:sp>
          <p:nvSpPr>
            <p:cNvPr id="12" name="Oval 11"/>
            <p:cNvSpPr/>
            <p:nvPr/>
          </p:nvSpPr>
          <p:spPr>
            <a:xfrm>
              <a:off x="897810" y="3325378"/>
              <a:ext cx="267854" cy="2678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pt-PT"/>
            </a:p>
          </p:txBody>
        </p:sp>
        <p:sp>
          <p:nvSpPr>
            <p:cNvPr id="13" name="Oval 12"/>
            <p:cNvSpPr/>
            <p:nvPr/>
          </p:nvSpPr>
          <p:spPr>
            <a:xfrm>
              <a:off x="494723" y="3326246"/>
              <a:ext cx="267854" cy="2678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pt-PT"/>
            </a:p>
          </p:txBody>
        </p:sp>
        <p:sp>
          <p:nvSpPr>
            <p:cNvPr id="19" name="Oval 18"/>
            <p:cNvSpPr/>
            <p:nvPr/>
          </p:nvSpPr>
          <p:spPr>
            <a:xfrm>
              <a:off x="1300897" y="3656159"/>
              <a:ext cx="267854" cy="2678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pt-PT"/>
            </a:p>
          </p:txBody>
        </p:sp>
        <p:sp>
          <p:nvSpPr>
            <p:cNvPr id="20" name="Oval 19"/>
            <p:cNvSpPr/>
            <p:nvPr/>
          </p:nvSpPr>
          <p:spPr>
            <a:xfrm>
              <a:off x="897810" y="3662458"/>
              <a:ext cx="267854" cy="2678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pt-PT"/>
            </a:p>
          </p:txBody>
        </p:sp>
        <p:sp>
          <p:nvSpPr>
            <p:cNvPr id="21" name="Oval 20"/>
            <p:cNvSpPr/>
            <p:nvPr/>
          </p:nvSpPr>
          <p:spPr>
            <a:xfrm>
              <a:off x="494723" y="3663326"/>
              <a:ext cx="267854" cy="267854"/>
            </a:xfrm>
            <a:prstGeom prst="ellipse">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t-PT"/>
            </a:p>
          </p:txBody>
        </p:sp>
        <p:sp>
          <p:nvSpPr>
            <p:cNvPr id="23" name="Oval 22"/>
            <p:cNvSpPr/>
            <p:nvPr/>
          </p:nvSpPr>
          <p:spPr>
            <a:xfrm>
              <a:off x="1300897" y="3987706"/>
              <a:ext cx="267854" cy="2678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pt-PT"/>
            </a:p>
          </p:txBody>
        </p:sp>
        <p:sp>
          <p:nvSpPr>
            <p:cNvPr id="24" name="Oval 23"/>
            <p:cNvSpPr/>
            <p:nvPr/>
          </p:nvSpPr>
          <p:spPr>
            <a:xfrm>
              <a:off x="897810" y="3994005"/>
              <a:ext cx="267854" cy="26785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PT"/>
            </a:p>
          </p:txBody>
        </p:sp>
        <p:sp>
          <p:nvSpPr>
            <p:cNvPr id="25" name="Oval 24"/>
            <p:cNvSpPr/>
            <p:nvPr/>
          </p:nvSpPr>
          <p:spPr>
            <a:xfrm>
              <a:off x="494723" y="3994873"/>
              <a:ext cx="267854" cy="267854"/>
            </a:xfrm>
            <a:prstGeom prst="ellipse">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t-PT"/>
            </a:p>
          </p:txBody>
        </p:sp>
        <p:sp>
          <p:nvSpPr>
            <p:cNvPr id="31" name="Oval 30"/>
            <p:cNvSpPr/>
            <p:nvPr/>
          </p:nvSpPr>
          <p:spPr>
            <a:xfrm>
              <a:off x="1300897" y="4319253"/>
              <a:ext cx="267854" cy="26785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t-PT"/>
            </a:p>
          </p:txBody>
        </p:sp>
        <p:sp>
          <p:nvSpPr>
            <p:cNvPr id="32" name="Oval 31"/>
            <p:cNvSpPr/>
            <p:nvPr/>
          </p:nvSpPr>
          <p:spPr>
            <a:xfrm>
              <a:off x="897810" y="4325552"/>
              <a:ext cx="267854" cy="26785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PT"/>
            </a:p>
          </p:txBody>
        </p:sp>
        <p:sp>
          <p:nvSpPr>
            <p:cNvPr id="33" name="Oval 32"/>
            <p:cNvSpPr/>
            <p:nvPr/>
          </p:nvSpPr>
          <p:spPr>
            <a:xfrm>
              <a:off x="494723" y="4326420"/>
              <a:ext cx="267854" cy="267854"/>
            </a:xfrm>
            <a:prstGeom prst="ellipse">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t-PT"/>
            </a:p>
          </p:txBody>
        </p:sp>
        <p:sp>
          <p:nvSpPr>
            <p:cNvPr id="35" name="Oval 34"/>
            <p:cNvSpPr/>
            <p:nvPr/>
          </p:nvSpPr>
          <p:spPr>
            <a:xfrm>
              <a:off x="1300897" y="4656333"/>
              <a:ext cx="267854" cy="26785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t-PT"/>
            </a:p>
          </p:txBody>
        </p:sp>
        <p:sp>
          <p:nvSpPr>
            <p:cNvPr id="36" name="Oval 35"/>
            <p:cNvSpPr/>
            <p:nvPr/>
          </p:nvSpPr>
          <p:spPr>
            <a:xfrm>
              <a:off x="897810" y="4662632"/>
              <a:ext cx="267854" cy="26785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PT"/>
            </a:p>
          </p:txBody>
        </p:sp>
        <p:sp>
          <p:nvSpPr>
            <p:cNvPr id="37" name="Oval 36"/>
            <p:cNvSpPr/>
            <p:nvPr/>
          </p:nvSpPr>
          <p:spPr>
            <a:xfrm>
              <a:off x="494723" y="4663500"/>
              <a:ext cx="267854" cy="2678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pt-PT"/>
            </a:p>
          </p:txBody>
        </p:sp>
        <p:sp>
          <p:nvSpPr>
            <p:cNvPr id="39" name="Oval 38"/>
            <p:cNvSpPr/>
            <p:nvPr/>
          </p:nvSpPr>
          <p:spPr>
            <a:xfrm>
              <a:off x="1300897" y="4987880"/>
              <a:ext cx="267854" cy="26785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t-PT"/>
            </a:p>
          </p:txBody>
        </p:sp>
        <p:sp>
          <p:nvSpPr>
            <p:cNvPr id="40" name="Oval 39"/>
            <p:cNvSpPr/>
            <p:nvPr/>
          </p:nvSpPr>
          <p:spPr>
            <a:xfrm>
              <a:off x="897810" y="4994179"/>
              <a:ext cx="267854" cy="2678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pt-PT"/>
            </a:p>
          </p:txBody>
        </p:sp>
        <p:sp>
          <p:nvSpPr>
            <p:cNvPr id="41" name="Oval 40"/>
            <p:cNvSpPr/>
            <p:nvPr/>
          </p:nvSpPr>
          <p:spPr>
            <a:xfrm>
              <a:off x="494723" y="4995047"/>
              <a:ext cx="267854" cy="2678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pt-PT"/>
            </a:p>
          </p:txBody>
        </p:sp>
        <p:sp>
          <p:nvSpPr>
            <p:cNvPr id="43" name="Oval 42"/>
            <p:cNvSpPr/>
            <p:nvPr/>
          </p:nvSpPr>
          <p:spPr>
            <a:xfrm>
              <a:off x="1300897" y="5326594"/>
              <a:ext cx="267854" cy="2678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pt-PT"/>
            </a:p>
          </p:txBody>
        </p:sp>
        <p:sp>
          <p:nvSpPr>
            <p:cNvPr id="44" name="Oval 43"/>
            <p:cNvSpPr/>
            <p:nvPr/>
          </p:nvSpPr>
          <p:spPr>
            <a:xfrm>
              <a:off x="897810" y="5332893"/>
              <a:ext cx="267854" cy="2678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pt-PT"/>
            </a:p>
          </p:txBody>
        </p:sp>
        <p:sp>
          <p:nvSpPr>
            <p:cNvPr id="45" name="Oval 44"/>
            <p:cNvSpPr/>
            <p:nvPr/>
          </p:nvSpPr>
          <p:spPr>
            <a:xfrm>
              <a:off x="494723" y="5333761"/>
              <a:ext cx="267854" cy="2678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pt-PT"/>
            </a:p>
          </p:txBody>
        </p:sp>
        <p:cxnSp>
          <p:nvCxnSpPr>
            <p:cNvPr id="47" name="Conexão reta unidirecional 46"/>
            <p:cNvCxnSpPr/>
            <p:nvPr/>
          </p:nvCxnSpPr>
          <p:spPr>
            <a:xfrm>
              <a:off x="286327" y="3319079"/>
              <a:ext cx="0" cy="24257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pic>
        <p:nvPicPr>
          <p:cNvPr id="34" name="Picture 2" descr="Resultado de imagem para push button">
            <a:extLst>
              <a:ext uri="{FF2B5EF4-FFF2-40B4-BE49-F238E27FC236}">
                <a16:creationId xmlns:a16="http://schemas.microsoft.com/office/drawing/2014/main" id="{CD964F55-74AA-4377-9FCC-48E68AD743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999" y="2757221"/>
            <a:ext cx="827809" cy="827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91339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b="1" dirty="0">
                <a:latin typeface="Arial" pitchFamily="34" charset="0"/>
                <a:cs typeface="Arial" pitchFamily="34" charset="0"/>
              </a:rPr>
              <a:t>Circuit #3: Motion/Color sensor</a:t>
            </a:r>
            <a:endParaRPr lang="pt-PT" dirty="0"/>
          </a:p>
        </p:txBody>
      </p:sp>
      <p:sp>
        <p:nvSpPr>
          <p:cNvPr id="3" name="Marcador de Posição de Conteúdo 2"/>
          <p:cNvSpPr>
            <a:spLocks noGrp="1"/>
          </p:cNvSpPr>
          <p:nvPr>
            <p:ph idx="1"/>
          </p:nvPr>
        </p:nvSpPr>
        <p:spPr>
          <a:xfrm>
            <a:off x="628650" y="1228300"/>
            <a:ext cx="8160508" cy="2365800"/>
          </a:xfrm>
        </p:spPr>
        <p:txBody>
          <a:bodyPr>
            <a:normAutofit/>
          </a:bodyPr>
          <a:lstStyle/>
          <a:p>
            <a:pPr marL="0" indent="0" algn="just">
              <a:buNone/>
            </a:pPr>
            <a:r>
              <a:rPr lang="en-US" dirty="0"/>
              <a:t>Make a circuit with an I2C accelerometer sensor that reads the 3-axis information at 100Hz and turns one led color above a threshold value for each axis.</a:t>
            </a:r>
            <a:endParaRPr lang="pt-PT" dirty="0"/>
          </a:p>
        </p:txBody>
      </p:sp>
      <p:sp>
        <p:nvSpPr>
          <p:cNvPr id="4" name="Marcador de Posição do Rodapé 3"/>
          <p:cNvSpPr>
            <a:spLocks noGrp="1"/>
          </p:cNvSpPr>
          <p:nvPr>
            <p:ph type="ftr" sz="quarter" idx="11"/>
          </p:nvPr>
        </p:nvSpPr>
        <p:spPr/>
        <p:txBody>
          <a:bodyPr/>
          <a:lstStyle/>
          <a:p>
            <a:r>
              <a:rPr lang="pl-PL"/>
              <a:t>AMoreira - EAIS - Embedded Artificial Intelligence Systems</a:t>
            </a:r>
            <a:endParaRPr lang="pt-PT"/>
          </a:p>
        </p:txBody>
      </p:sp>
      <p:sp>
        <p:nvSpPr>
          <p:cNvPr id="5" name="Marcador de Posição do Número do Diapositivo 4"/>
          <p:cNvSpPr>
            <a:spLocks noGrp="1"/>
          </p:cNvSpPr>
          <p:nvPr>
            <p:ph type="sldNum" sz="quarter" idx="12"/>
          </p:nvPr>
        </p:nvSpPr>
        <p:spPr/>
        <p:txBody>
          <a:bodyPr/>
          <a:lstStyle/>
          <a:p>
            <a:fld id="{3A728B97-0C0B-4CC5-B386-8A9695770674}" type="slidenum">
              <a:rPr lang="pt-PT" smtClean="0"/>
              <a:t>44</a:t>
            </a:fld>
            <a:endParaRPr lang="pt-PT"/>
          </a:p>
        </p:txBody>
      </p:sp>
      <p:pic>
        <p:nvPicPr>
          <p:cNvPr id="7" name="Imagem 6"/>
          <p:cNvPicPr>
            <a:picLocks noChangeAspect="1"/>
          </p:cNvPicPr>
          <p:nvPr/>
        </p:nvPicPr>
        <p:blipFill>
          <a:blip r:embed="rId2"/>
          <a:stretch>
            <a:fillRect/>
          </a:stretch>
        </p:blipFill>
        <p:spPr>
          <a:xfrm>
            <a:off x="6034513" y="3556768"/>
            <a:ext cx="1881508" cy="2566551"/>
          </a:xfrm>
          <a:prstGeom prst="rect">
            <a:avLst/>
          </a:prstGeom>
        </p:spPr>
      </p:pic>
      <p:sp>
        <p:nvSpPr>
          <p:cNvPr id="31" name="Oval 30"/>
          <p:cNvSpPr/>
          <p:nvPr/>
        </p:nvSpPr>
        <p:spPr>
          <a:xfrm>
            <a:off x="4999951" y="3450650"/>
            <a:ext cx="267854" cy="26785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t-PT"/>
          </a:p>
        </p:txBody>
      </p:sp>
      <p:sp>
        <p:nvSpPr>
          <p:cNvPr id="32" name="Oval 31"/>
          <p:cNvSpPr/>
          <p:nvPr/>
        </p:nvSpPr>
        <p:spPr>
          <a:xfrm>
            <a:off x="4596864" y="3456949"/>
            <a:ext cx="267854" cy="26785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PT"/>
          </a:p>
        </p:txBody>
      </p:sp>
      <p:sp>
        <p:nvSpPr>
          <p:cNvPr id="33" name="Oval 32"/>
          <p:cNvSpPr/>
          <p:nvPr/>
        </p:nvSpPr>
        <p:spPr>
          <a:xfrm>
            <a:off x="4193777" y="3457817"/>
            <a:ext cx="267854" cy="267854"/>
          </a:xfrm>
          <a:prstGeom prst="ellipse">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t-PT"/>
          </a:p>
        </p:txBody>
      </p:sp>
      <p:pic>
        <p:nvPicPr>
          <p:cNvPr id="2050" name="Picture 2" descr="ESP32 and ADXL335 accelerometer example | ESP32 Learning">
            <a:extLst>
              <a:ext uri="{FF2B5EF4-FFF2-40B4-BE49-F238E27FC236}">
                <a16:creationId xmlns:a16="http://schemas.microsoft.com/office/drawing/2014/main" id="{B311B630-FF48-4D0A-8E0E-B2430803CC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581"/>
          <a:stretch/>
        </p:blipFill>
        <p:spPr bwMode="auto">
          <a:xfrm>
            <a:off x="1685764" y="2861208"/>
            <a:ext cx="1645817" cy="173486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ccelerometer data for a &quot;Preparing Tea&quot; activity | Download Scientific  Diagram">
            <a:extLst>
              <a:ext uri="{FF2B5EF4-FFF2-40B4-BE49-F238E27FC236}">
                <a16:creationId xmlns:a16="http://schemas.microsoft.com/office/drawing/2014/main" id="{481B2AF7-3274-491C-8F95-5A85EB8033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196" y="4807002"/>
            <a:ext cx="3267726" cy="1645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37258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b="1" dirty="0">
                <a:latin typeface="Arial" pitchFamily="34" charset="0"/>
                <a:cs typeface="Arial" pitchFamily="34" charset="0"/>
              </a:rPr>
              <a:t>Circuit #4: MQTT communication </a:t>
            </a:r>
            <a:endParaRPr lang="pt-PT" dirty="0"/>
          </a:p>
        </p:txBody>
      </p:sp>
      <p:sp>
        <p:nvSpPr>
          <p:cNvPr id="3" name="Marcador de Posição de Conteúdo 2"/>
          <p:cNvSpPr>
            <a:spLocks noGrp="1"/>
          </p:cNvSpPr>
          <p:nvPr>
            <p:ph idx="1"/>
          </p:nvPr>
        </p:nvSpPr>
        <p:spPr>
          <a:xfrm>
            <a:off x="628650" y="1228300"/>
            <a:ext cx="8160508" cy="2365800"/>
          </a:xfrm>
        </p:spPr>
        <p:txBody>
          <a:bodyPr>
            <a:normAutofit/>
          </a:bodyPr>
          <a:lstStyle/>
          <a:p>
            <a:pPr marL="0" indent="0" algn="just">
              <a:buNone/>
            </a:pPr>
            <a:r>
              <a:rPr lang="en-US" dirty="0"/>
              <a:t>Make a circuit with an I2C accelerometer sensor that reads the 3-axis information at 100Hz and turns one led color above a threshold value for each axis.</a:t>
            </a:r>
          </a:p>
          <a:p>
            <a:pPr marL="0" indent="0" algn="just">
              <a:buNone/>
            </a:pPr>
            <a:r>
              <a:rPr lang="en-US" dirty="0"/>
              <a:t>For each led change, send a notification using MQTT.</a:t>
            </a:r>
            <a:endParaRPr lang="pt-PT" dirty="0"/>
          </a:p>
        </p:txBody>
      </p:sp>
      <p:sp>
        <p:nvSpPr>
          <p:cNvPr id="4" name="Marcador de Posição do Rodapé 3"/>
          <p:cNvSpPr>
            <a:spLocks noGrp="1"/>
          </p:cNvSpPr>
          <p:nvPr>
            <p:ph type="ftr" sz="quarter" idx="11"/>
          </p:nvPr>
        </p:nvSpPr>
        <p:spPr/>
        <p:txBody>
          <a:bodyPr/>
          <a:lstStyle/>
          <a:p>
            <a:r>
              <a:rPr lang="pl-PL"/>
              <a:t>AMoreira - EAIS - Embedded Artificial Intelligence Systems</a:t>
            </a:r>
            <a:endParaRPr lang="pt-PT"/>
          </a:p>
        </p:txBody>
      </p:sp>
      <p:sp>
        <p:nvSpPr>
          <p:cNvPr id="5" name="Marcador de Posição do Número do Diapositivo 4"/>
          <p:cNvSpPr>
            <a:spLocks noGrp="1"/>
          </p:cNvSpPr>
          <p:nvPr>
            <p:ph type="sldNum" sz="quarter" idx="12"/>
          </p:nvPr>
        </p:nvSpPr>
        <p:spPr/>
        <p:txBody>
          <a:bodyPr/>
          <a:lstStyle/>
          <a:p>
            <a:fld id="{3A728B97-0C0B-4CC5-B386-8A9695770674}" type="slidenum">
              <a:rPr lang="pt-PT" smtClean="0"/>
              <a:t>45</a:t>
            </a:fld>
            <a:endParaRPr lang="pt-PT"/>
          </a:p>
        </p:txBody>
      </p:sp>
      <p:pic>
        <p:nvPicPr>
          <p:cNvPr id="7" name="Imagem 6"/>
          <p:cNvPicPr>
            <a:picLocks noChangeAspect="1"/>
          </p:cNvPicPr>
          <p:nvPr/>
        </p:nvPicPr>
        <p:blipFill>
          <a:blip r:embed="rId2"/>
          <a:stretch>
            <a:fillRect/>
          </a:stretch>
        </p:blipFill>
        <p:spPr>
          <a:xfrm>
            <a:off x="6034513" y="3556768"/>
            <a:ext cx="1881508" cy="2566551"/>
          </a:xfrm>
          <a:prstGeom prst="rect">
            <a:avLst/>
          </a:prstGeom>
        </p:spPr>
      </p:pic>
      <p:sp>
        <p:nvSpPr>
          <p:cNvPr id="31" name="Oval 30"/>
          <p:cNvSpPr/>
          <p:nvPr/>
        </p:nvSpPr>
        <p:spPr>
          <a:xfrm>
            <a:off x="4999951" y="3450650"/>
            <a:ext cx="267854" cy="26785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t-PT"/>
          </a:p>
        </p:txBody>
      </p:sp>
      <p:sp>
        <p:nvSpPr>
          <p:cNvPr id="32" name="Oval 31"/>
          <p:cNvSpPr/>
          <p:nvPr/>
        </p:nvSpPr>
        <p:spPr>
          <a:xfrm>
            <a:off x="4596864" y="3456949"/>
            <a:ext cx="267854" cy="26785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PT"/>
          </a:p>
        </p:txBody>
      </p:sp>
      <p:sp>
        <p:nvSpPr>
          <p:cNvPr id="33" name="Oval 32"/>
          <p:cNvSpPr/>
          <p:nvPr/>
        </p:nvSpPr>
        <p:spPr>
          <a:xfrm>
            <a:off x="4193777" y="3457817"/>
            <a:ext cx="267854" cy="267854"/>
          </a:xfrm>
          <a:prstGeom prst="ellipse">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t-PT"/>
          </a:p>
        </p:txBody>
      </p:sp>
      <p:pic>
        <p:nvPicPr>
          <p:cNvPr id="2050" name="Picture 2" descr="ESP32 and ADXL335 accelerometer example | ESP32 Learning">
            <a:extLst>
              <a:ext uri="{FF2B5EF4-FFF2-40B4-BE49-F238E27FC236}">
                <a16:creationId xmlns:a16="http://schemas.microsoft.com/office/drawing/2014/main" id="{B311B630-FF48-4D0A-8E0E-B2430803CC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581"/>
          <a:stretch/>
        </p:blipFill>
        <p:spPr bwMode="auto">
          <a:xfrm>
            <a:off x="1227979" y="3240363"/>
            <a:ext cx="1645817" cy="173486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ccelerometer data for a &quot;Preparing Tea&quot; activity | Download Scientific  Diagram">
            <a:extLst>
              <a:ext uri="{FF2B5EF4-FFF2-40B4-BE49-F238E27FC236}">
                <a16:creationId xmlns:a16="http://schemas.microsoft.com/office/drawing/2014/main" id="{481B2AF7-3274-491C-8F95-5A85EB8033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027" y="4893517"/>
            <a:ext cx="3267726" cy="164539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MQTT - the Standard for IoT Messaging">
            <a:extLst>
              <a:ext uri="{FF2B5EF4-FFF2-40B4-BE49-F238E27FC236}">
                <a16:creationId xmlns:a16="http://schemas.microsoft.com/office/drawing/2014/main" id="{4A245004-5A1C-4DCB-8A68-EA5EDD0449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9009" y="4358871"/>
            <a:ext cx="1046054" cy="8962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Ícone De Wifi - Arte vetorial de stock e mais imagens de Tecnologia sem  Fios - iStock">
            <a:extLst>
              <a:ext uri="{FF2B5EF4-FFF2-40B4-BE49-F238E27FC236}">
                <a16:creationId xmlns:a16="http://schemas.microsoft.com/office/drawing/2014/main" id="{222C04E8-E13E-4CE8-8A46-CD6BC05F36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7770247">
            <a:off x="2992871" y="4464348"/>
            <a:ext cx="502964" cy="387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918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A9994E47-D25E-40D9-B16A-5475AD6D90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98151" y="3623484"/>
            <a:ext cx="2099821" cy="1381217"/>
          </a:xfrm>
          <a:prstGeom prst="rect">
            <a:avLst/>
          </a:prstGeom>
        </p:spPr>
      </p:pic>
      <p:pic>
        <p:nvPicPr>
          <p:cNvPr id="51" name="Picture 50">
            <a:extLst>
              <a:ext uri="{FF2B5EF4-FFF2-40B4-BE49-F238E27FC236}">
                <a16:creationId xmlns:a16="http://schemas.microsoft.com/office/drawing/2014/main" id="{438802B6-B6B8-4B09-ABD1-69F7CDC28A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2741" y="3022823"/>
            <a:ext cx="2342045" cy="1400022"/>
          </a:xfrm>
          <a:prstGeom prst="rect">
            <a:avLst/>
          </a:prstGeom>
        </p:spPr>
      </p:pic>
      <p:sp>
        <p:nvSpPr>
          <p:cNvPr id="52" name="Rounded Rectangle 23">
            <a:extLst>
              <a:ext uri="{FF2B5EF4-FFF2-40B4-BE49-F238E27FC236}">
                <a16:creationId xmlns:a16="http://schemas.microsoft.com/office/drawing/2014/main" id="{47AD3C6D-5D19-42F4-A44B-5A6A01E68DCA}"/>
              </a:ext>
            </a:extLst>
          </p:cNvPr>
          <p:cNvSpPr/>
          <p:nvPr/>
        </p:nvSpPr>
        <p:spPr bwMode="auto">
          <a:xfrm>
            <a:off x="6830696" y="5215244"/>
            <a:ext cx="1634837" cy="537112"/>
          </a:xfrm>
          <a:prstGeom prst="roundRect">
            <a:avLst/>
          </a:prstGeom>
          <a:solidFill>
            <a:schemeClr val="accent1">
              <a:alpha val="3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GB"/>
            </a:defPPr>
            <a:lvl1pPr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5pPr>
            <a:lvl6pPr marL="2286000" algn="l" defTabSz="914400" rtl="0" eaLnBrk="1" latinLnBrk="0" hangingPunct="1">
              <a:defRPr kern="1200" baseline="-25000">
                <a:solidFill>
                  <a:schemeClr val="tx1"/>
                </a:solidFill>
                <a:latin typeface="Arial" panose="020B0604020202020204" pitchFamily="34" charset="0"/>
                <a:ea typeface="+mn-ea"/>
                <a:cs typeface="+mn-cs"/>
              </a:defRPr>
            </a:lvl6pPr>
            <a:lvl7pPr marL="2743200" algn="l" defTabSz="914400" rtl="0" eaLnBrk="1" latinLnBrk="0" hangingPunct="1">
              <a:defRPr kern="1200" baseline="-25000">
                <a:solidFill>
                  <a:schemeClr val="tx1"/>
                </a:solidFill>
                <a:latin typeface="Arial" panose="020B0604020202020204" pitchFamily="34" charset="0"/>
                <a:ea typeface="+mn-ea"/>
                <a:cs typeface="+mn-cs"/>
              </a:defRPr>
            </a:lvl7pPr>
            <a:lvl8pPr marL="3200400" algn="l" defTabSz="914400" rtl="0" eaLnBrk="1" latinLnBrk="0" hangingPunct="1">
              <a:defRPr kern="1200" baseline="-25000">
                <a:solidFill>
                  <a:schemeClr val="tx1"/>
                </a:solidFill>
                <a:latin typeface="Arial" panose="020B0604020202020204" pitchFamily="34" charset="0"/>
                <a:ea typeface="+mn-ea"/>
                <a:cs typeface="+mn-cs"/>
              </a:defRPr>
            </a:lvl8pPr>
            <a:lvl9pPr marL="3657600" algn="l" defTabSz="914400" rtl="0" eaLnBrk="1" latinLnBrk="0" hangingPunct="1">
              <a:defRPr kern="1200" baseline="-25000">
                <a:solidFill>
                  <a:schemeClr val="tx1"/>
                </a:solidFill>
                <a:latin typeface="Arial" panose="020B0604020202020204" pitchFamily="34" charset="0"/>
                <a:ea typeface="+mn-ea"/>
                <a:cs typeface="+mn-cs"/>
              </a:defRPr>
            </a:lvl9p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Arial" charset="0"/>
            </a:endParaRPr>
          </a:p>
        </p:txBody>
      </p:sp>
      <p:sp>
        <p:nvSpPr>
          <p:cNvPr id="53" name="Rounded Rectangle 22">
            <a:extLst>
              <a:ext uri="{FF2B5EF4-FFF2-40B4-BE49-F238E27FC236}">
                <a16:creationId xmlns:a16="http://schemas.microsoft.com/office/drawing/2014/main" id="{F9A39B63-E580-4A33-9963-76650D5AE386}"/>
              </a:ext>
            </a:extLst>
          </p:cNvPr>
          <p:cNvSpPr/>
          <p:nvPr/>
        </p:nvSpPr>
        <p:spPr bwMode="auto">
          <a:xfrm>
            <a:off x="3880491" y="4242671"/>
            <a:ext cx="1634837" cy="537112"/>
          </a:xfrm>
          <a:prstGeom prst="roundRect">
            <a:avLst/>
          </a:prstGeom>
          <a:solidFill>
            <a:schemeClr val="accent1">
              <a:alpha val="3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GB"/>
            </a:defPPr>
            <a:lvl1pPr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5pPr>
            <a:lvl6pPr marL="2286000" algn="l" defTabSz="914400" rtl="0" eaLnBrk="1" latinLnBrk="0" hangingPunct="1">
              <a:defRPr kern="1200" baseline="-25000">
                <a:solidFill>
                  <a:schemeClr val="tx1"/>
                </a:solidFill>
                <a:latin typeface="Arial" panose="020B0604020202020204" pitchFamily="34" charset="0"/>
                <a:ea typeface="+mn-ea"/>
                <a:cs typeface="+mn-cs"/>
              </a:defRPr>
            </a:lvl6pPr>
            <a:lvl7pPr marL="2743200" algn="l" defTabSz="914400" rtl="0" eaLnBrk="1" latinLnBrk="0" hangingPunct="1">
              <a:defRPr kern="1200" baseline="-25000">
                <a:solidFill>
                  <a:schemeClr val="tx1"/>
                </a:solidFill>
                <a:latin typeface="Arial" panose="020B0604020202020204" pitchFamily="34" charset="0"/>
                <a:ea typeface="+mn-ea"/>
                <a:cs typeface="+mn-cs"/>
              </a:defRPr>
            </a:lvl7pPr>
            <a:lvl8pPr marL="3200400" algn="l" defTabSz="914400" rtl="0" eaLnBrk="1" latinLnBrk="0" hangingPunct="1">
              <a:defRPr kern="1200" baseline="-25000">
                <a:solidFill>
                  <a:schemeClr val="tx1"/>
                </a:solidFill>
                <a:latin typeface="Arial" panose="020B0604020202020204" pitchFamily="34" charset="0"/>
                <a:ea typeface="+mn-ea"/>
                <a:cs typeface="+mn-cs"/>
              </a:defRPr>
            </a:lvl8pPr>
            <a:lvl9pPr marL="3657600" algn="l" defTabSz="914400" rtl="0" eaLnBrk="1" latinLnBrk="0" hangingPunct="1">
              <a:defRPr kern="1200" baseline="-25000">
                <a:solidFill>
                  <a:schemeClr val="tx1"/>
                </a:solidFill>
                <a:latin typeface="Arial" panose="020B0604020202020204" pitchFamily="34" charset="0"/>
                <a:ea typeface="+mn-ea"/>
                <a:cs typeface="+mn-cs"/>
              </a:defRPr>
            </a:lvl9p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Arial" charset="0"/>
            </a:endParaRPr>
          </a:p>
        </p:txBody>
      </p:sp>
      <p:sp>
        <p:nvSpPr>
          <p:cNvPr id="54" name="Rounded Rectangle 21">
            <a:extLst>
              <a:ext uri="{FF2B5EF4-FFF2-40B4-BE49-F238E27FC236}">
                <a16:creationId xmlns:a16="http://schemas.microsoft.com/office/drawing/2014/main" id="{2F00DBFE-1F0B-472C-9ED2-F98783BDB831}"/>
              </a:ext>
            </a:extLst>
          </p:cNvPr>
          <p:cNvSpPr/>
          <p:nvPr/>
        </p:nvSpPr>
        <p:spPr bwMode="auto">
          <a:xfrm>
            <a:off x="3848413" y="2534233"/>
            <a:ext cx="1634837" cy="537112"/>
          </a:xfrm>
          <a:prstGeom prst="roundRect">
            <a:avLst/>
          </a:prstGeom>
          <a:solidFill>
            <a:schemeClr val="accent1">
              <a:alpha val="3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GB"/>
            </a:defPPr>
            <a:lvl1pPr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5pPr>
            <a:lvl6pPr marL="2286000" algn="l" defTabSz="914400" rtl="0" eaLnBrk="1" latinLnBrk="0" hangingPunct="1">
              <a:defRPr kern="1200" baseline="-25000">
                <a:solidFill>
                  <a:schemeClr val="tx1"/>
                </a:solidFill>
                <a:latin typeface="Arial" panose="020B0604020202020204" pitchFamily="34" charset="0"/>
                <a:ea typeface="+mn-ea"/>
                <a:cs typeface="+mn-cs"/>
              </a:defRPr>
            </a:lvl6pPr>
            <a:lvl7pPr marL="2743200" algn="l" defTabSz="914400" rtl="0" eaLnBrk="1" latinLnBrk="0" hangingPunct="1">
              <a:defRPr kern="1200" baseline="-25000">
                <a:solidFill>
                  <a:schemeClr val="tx1"/>
                </a:solidFill>
                <a:latin typeface="Arial" panose="020B0604020202020204" pitchFamily="34" charset="0"/>
                <a:ea typeface="+mn-ea"/>
                <a:cs typeface="+mn-cs"/>
              </a:defRPr>
            </a:lvl7pPr>
            <a:lvl8pPr marL="3200400" algn="l" defTabSz="914400" rtl="0" eaLnBrk="1" latinLnBrk="0" hangingPunct="1">
              <a:defRPr kern="1200" baseline="-25000">
                <a:solidFill>
                  <a:schemeClr val="tx1"/>
                </a:solidFill>
                <a:latin typeface="Arial" panose="020B0604020202020204" pitchFamily="34" charset="0"/>
                <a:ea typeface="+mn-ea"/>
                <a:cs typeface="+mn-cs"/>
              </a:defRPr>
            </a:lvl8pPr>
            <a:lvl9pPr marL="3657600" algn="l" defTabSz="914400" rtl="0" eaLnBrk="1" latinLnBrk="0" hangingPunct="1">
              <a:defRPr kern="1200" baseline="-25000">
                <a:solidFill>
                  <a:schemeClr val="tx1"/>
                </a:solidFill>
                <a:latin typeface="Arial" panose="020B0604020202020204" pitchFamily="34" charset="0"/>
                <a:ea typeface="+mn-ea"/>
                <a:cs typeface="+mn-cs"/>
              </a:defRPr>
            </a:lvl9p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Arial" charset="0"/>
            </a:endParaRPr>
          </a:p>
        </p:txBody>
      </p:sp>
      <p:pic>
        <p:nvPicPr>
          <p:cNvPr id="56" name="Picture 55">
            <a:extLst>
              <a:ext uri="{FF2B5EF4-FFF2-40B4-BE49-F238E27FC236}">
                <a16:creationId xmlns:a16="http://schemas.microsoft.com/office/drawing/2014/main" id="{35268FFC-0607-449B-9B25-6ABEF57E53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422" y="1278730"/>
            <a:ext cx="1921657" cy="1264024"/>
          </a:xfrm>
          <a:prstGeom prst="rect">
            <a:avLst/>
          </a:prstGeom>
        </p:spPr>
      </p:pic>
      <p:pic>
        <p:nvPicPr>
          <p:cNvPr id="57" name="Picture 56">
            <a:extLst>
              <a:ext uri="{FF2B5EF4-FFF2-40B4-BE49-F238E27FC236}">
                <a16:creationId xmlns:a16="http://schemas.microsoft.com/office/drawing/2014/main" id="{111AAA74-5423-4505-94A2-BA2C4E65AE9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4554" y="1028346"/>
            <a:ext cx="1478496" cy="1478496"/>
          </a:xfrm>
          <a:prstGeom prst="rect">
            <a:avLst/>
          </a:prstGeom>
        </p:spPr>
      </p:pic>
      <p:sp>
        <p:nvSpPr>
          <p:cNvPr id="58" name="Rounded Rectangle 17">
            <a:extLst>
              <a:ext uri="{FF2B5EF4-FFF2-40B4-BE49-F238E27FC236}">
                <a16:creationId xmlns:a16="http://schemas.microsoft.com/office/drawing/2014/main" id="{7D11614A-98D1-45A8-86AB-9C7F926E265C}"/>
              </a:ext>
            </a:extLst>
          </p:cNvPr>
          <p:cNvSpPr/>
          <p:nvPr/>
        </p:nvSpPr>
        <p:spPr bwMode="auto">
          <a:xfrm>
            <a:off x="1075368" y="2534233"/>
            <a:ext cx="1634837" cy="537112"/>
          </a:xfrm>
          <a:prstGeom prst="roundRect">
            <a:avLst/>
          </a:prstGeom>
          <a:solidFill>
            <a:schemeClr val="accent1">
              <a:alpha val="3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GB"/>
            </a:defPPr>
            <a:lvl1pPr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5pPr>
            <a:lvl6pPr marL="2286000" algn="l" defTabSz="914400" rtl="0" eaLnBrk="1" latinLnBrk="0" hangingPunct="1">
              <a:defRPr kern="1200" baseline="-25000">
                <a:solidFill>
                  <a:schemeClr val="tx1"/>
                </a:solidFill>
                <a:latin typeface="Arial" panose="020B0604020202020204" pitchFamily="34" charset="0"/>
                <a:ea typeface="+mn-ea"/>
                <a:cs typeface="+mn-cs"/>
              </a:defRPr>
            </a:lvl6pPr>
            <a:lvl7pPr marL="2743200" algn="l" defTabSz="914400" rtl="0" eaLnBrk="1" latinLnBrk="0" hangingPunct="1">
              <a:defRPr kern="1200" baseline="-25000">
                <a:solidFill>
                  <a:schemeClr val="tx1"/>
                </a:solidFill>
                <a:latin typeface="Arial" panose="020B0604020202020204" pitchFamily="34" charset="0"/>
                <a:ea typeface="+mn-ea"/>
                <a:cs typeface="+mn-cs"/>
              </a:defRPr>
            </a:lvl7pPr>
            <a:lvl8pPr marL="3200400" algn="l" defTabSz="914400" rtl="0" eaLnBrk="1" latinLnBrk="0" hangingPunct="1">
              <a:defRPr kern="1200" baseline="-25000">
                <a:solidFill>
                  <a:schemeClr val="tx1"/>
                </a:solidFill>
                <a:latin typeface="Arial" panose="020B0604020202020204" pitchFamily="34" charset="0"/>
                <a:ea typeface="+mn-ea"/>
                <a:cs typeface="+mn-cs"/>
              </a:defRPr>
            </a:lvl8pPr>
            <a:lvl9pPr marL="3657600" algn="l" defTabSz="914400" rtl="0" eaLnBrk="1" latinLnBrk="0" hangingPunct="1">
              <a:defRPr kern="1200" baseline="-25000">
                <a:solidFill>
                  <a:schemeClr val="tx1"/>
                </a:solidFill>
                <a:latin typeface="Arial" panose="020B0604020202020204" pitchFamily="34" charset="0"/>
                <a:ea typeface="+mn-ea"/>
                <a:cs typeface="+mn-cs"/>
              </a:defRPr>
            </a:lvl9p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Arial" charset="0"/>
            </a:endParaRPr>
          </a:p>
        </p:txBody>
      </p:sp>
      <p:pic>
        <p:nvPicPr>
          <p:cNvPr id="59" name="Picture 58">
            <a:extLst>
              <a:ext uri="{FF2B5EF4-FFF2-40B4-BE49-F238E27FC236}">
                <a16:creationId xmlns:a16="http://schemas.microsoft.com/office/drawing/2014/main" id="{95066BB9-F2D4-4E14-8D3A-B7DB5AB8DD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05599" y="1275763"/>
            <a:ext cx="2099820" cy="1021913"/>
          </a:xfrm>
          <a:prstGeom prst="rect">
            <a:avLst/>
          </a:prstGeom>
        </p:spPr>
      </p:pic>
      <p:sp>
        <p:nvSpPr>
          <p:cNvPr id="60" name="TextBox 10">
            <a:extLst>
              <a:ext uri="{FF2B5EF4-FFF2-40B4-BE49-F238E27FC236}">
                <a16:creationId xmlns:a16="http://schemas.microsoft.com/office/drawing/2014/main" id="{0A5876EB-B0F4-4234-9B16-0F19BFBC55AA}"/>
              </a:ext>
            </a:extLst>
          </p:cNvPr>
          <p:cNvSpPr txBox="1"/>
          <p:nvPr/>
        </p:nvSpPr>
        <p:spPr>
          <a:xfrm>
            <a:off x="1202783" y="2551275"/>
            <a:ext cx="1709827" cy="297517"/>
          </a:xfrm>
          <a:prstGeom prst="rect">
            <a:avLst/>
          </a:prstGeom>
          <a:noFill/>
        </p:spPr>
        <p:txBody>
          <a:bodyPr wrap="square" rtlCol="0">
            <a:spAutoFit/>
          </a:bodyPr>
          <a:lstStyle>
            <a:defPPr>
              <a:defRPr lang="en-GB"/>
            </a:defPPr>
            <a:lvl1pPr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5pPr>
            <a:lvl6pPr marL="2286000" algn="l" defTabSz="914400" rtl="0" eaLnBrk="1" latinLnBrk="0" hangingPunct="1">
              <a:defRPr kern="1200" baseline="-25000">
                <a:solidFill>
                  <a:schemeClr val="tx1"/>
                </a:solidFill>
                <a:latin typeface="Arial" panose="020B0604020202020204" pitchFamily="34" charset="0"/>
                <a:ea typeface="+mn-ea"/>
                <a:cs typeface="+mn-cs"/>
              </a:defRPr>
            </a:lvl6pPr>
            <a:lvl7pPr marL="2743200" algn="l" defTabSz="914400" rtl="0" eaLnBrk="1" latinLnBrk="0" hangingPunct="1">
              <a:defRPr kern="1200" baseline="-25000">
                <a:solidFill>
                  <a:schemeClr val="tx1"/>
                </a:solidFill>
                <a:latin typeface="Arial" panose="020B0604020202020204" pitchFamily="34" charset="0"/>
                <a:ea typeface="+mn-ea"/>
                <a:cs typeface="+mn-cs"/>
              </a:defRPr>
            </a:lvl7pPr>
            <a:lvl8pPr marL="3200400" algn="l" defTabSz="914400" rtl="0" eaLnBrk="1" latinLnBrk="0" hangingPunct="1">
              <a:defRPr kern="1200" baseline="-25000">
                <a:solidFill>
                  <a:schemeClr val="tx1"/>
                </a:solidFill>
                <a:latin typeface="Arial" panose="020B0604020202020204" pitchFamily="34" charset="0"/>
                <a:ea typeface="+mn-ea"/>
                <a:cs typeface="+mn-cs"/>
              </a:defRPr>
            </a:lvl8pPr>
            <a:lvl9pPr marL="3657600" algn="l" defTabSz="914400" rtl="0" eaLnBrk="1" latinLnBrk="0" hangingPunct="1">
              <a:defRPr kern="1200" baseline="-25000">
                <a:solidFill>
                  <a:schemeClr val="tx1"/>
                </a:solidFill>
                <a:latin typeface="Arial" panose="020B0604020202020204" pitchFamily="34" charset="0"/>
                <a:ea typeface="+mn-ea"/>
                <a:cs typeface="+mn-cs"/>
              </a:defRPr>
            </a:lvl9pPr>
          </a:lstStyle>
          <a:p>
            <a:r>
              <a:rPr lang="en-US" sz="2000" dirty="0"/>
              <a:t>Arduino Nano</a:t>
            </a:r>
          </a:p>
        </p:txBody>
      </p:sp>
      <p:sp>
        <p:nvSpPr>
          <p:cNvPr id="61" name="TextBox 11">
            <a:extLst>
              <a:ext uri="{FF2B5EF4-FFF2-40B4-BE49-F238E27FC236}">
                <a16:creationId xmlns:a16="http://schemas.microsoft.com/office/drawing/2014/main" id="{0EAEE567-D42A-416D-A544-DD5AF16E8CF9}"/>
              </a:ext>
            </a:extLst>
          </p:cNvPr>
          <p:cNvSpPr txBox="1"/>
          <p:nvPr/>
        </p:nvSpPr>
        <p:spPr>
          <a:xfrm>
            <a:off x="6931295" y="2505272"/>
            <a:ext cx="1468582" cy="297517"/>
          </a:xfrm>
          <a:prstGeom prst="rect">
            <a:avLst/>
          </a:prstGeom>
          <a:noFill/>
        </p:spPr>
        <p:txBody>
          <a:bodyPr wrap="square" rtlCol="0">
            <a:spAutoFit/>
          </a:bodyPr>
          <a:lstStyle>
            <a:defPPr>
              <a:defRPr lang="en-GB"/>
            </a:defPPr>
            <a:lvl1pPr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5pPr>
            <a:lvl6pPr marL="2286000" algn="l" defTabSz="914400" rtl="0" eaLnBrk="1" latinLnBrk="0" hangingPunct="1">
              <a:defRPr kern="1200" baseline="-25000">
                <a:solidFill>
                  <a:schemeClr val="tx1"/>
                </a:solidFill>
                <a:latin typeface="Arial" panose="020B0604020202020204" pitchFamily="34" charset="0"/>
                <a:ea typeface="+mn-ea"/>
                <a:cs typeface="+mn-cs"/>
              </a:defRPr>
            </a:lvl6pPr>
            <a:lvl7pPr marL="2743200" algn="l" defTabSz="914400" rtl="0" eaLnBrk="1" latinLnBrk="0" hangingPunct="1">
              <a:defRPr kern="1200" baseline="-25000">
                <a:solidFill>
                  <a:schemeClr val="tx1"/>
                </a:solidFill>
                <a:latin typeface="Arial" panose="020B0604020202020204" pitchFamily="34" charset="0"/>
                <a:ea typeface="+mn-ea"/>
                <a:cs typeface="+mn-cs"/>
              </a:defRPr>
            </a:lvl7pPr>
            <a:lvl8pPr marL="3200400" algn="l" defTabSz="914400" rtl="0" eaLnBrk="1" latinLnBrk="0" hangingPunct="1">
              <a:defRPr kern="1200" baseline="-25000">
                <a:solidFill>
                  <a:schemeClr val="tx1"/>
                </a:solidFill>
                <a:latin typeface="Arial" panose="020B0604020202020204" pitchFamily="34" charset="0"/>
                <a:ea typeface="+mn-ea"/>
                <a:cs typeface="+mn-cs"/>
              </a:defRPr>
            </a:lvl8pPr>
            <a:lvl9pPr marL="3657600" algn="l" defTabSz="914400" rtl="0" eaLnBrk="1" latinLnBrk="0" hangingPunct="1">
              <a:defRPr kern="1200" baseline="-25000">
                <a:solidFill>
                  <a:schemeClr val="tx1"/>
                </a:solidFill>
                <a:latin typeface="Arial" panose="020B0604020202020204" pitchFamily="34" charset="0"/>
                <a:ea typeface="+mn-ea"/>
                <a:cs typeface="+mn-cs"/>
              </a:defRPr>
            </a:lvl9pPr>
          </a:lstStyle>
          <a:p>
            <a:r>
              <a:rPr lang="en-US" sz="2000" dirty="0"/>
              <a:t>Arduino Mega</a:t>
            </a:r>
          </a:p>
        </p:txBody>
      </p:sp>
      <p:sp>
        <p:nvSpPr>
          <p:cNvPr id="62" name="TextBox 12">
            <a:extLst>
              <a:ext uri="{FF2B5EF4-FFF2-40B4-BE49-F238E27FC236}">
                <a16:creationId xmlns:a16="http://schemas.microsoft.com/office/drawing/2014/main" id="{357035BF-4D13-4D40-A868-06D6CBF09470}"/>
              </a:ext>
            </a:extLst>
          </p:cNvPr>
          <p:cNvSpPr txBox="1"/>
          <p:nvPr/>
        </p:nvSpPr>
        <p:spPr>
          <a:xfrm>
            <a:off x="3911969" y="2543558"/>
            <a:ext cx="2230582" cy="297517"/>
          </a:xfrm>
          <a:prstGeom prst="rect">
            <a:avLst/>
          </a:prstGeom>
          <a:noFill/>
        </p:spPr>
        <p:txBody>
          <a:bodyPr wrap="square" rtlCol="0">
            <a:spAutoFit/>
          </a:bodyPr>
          <a:lstStyle>
            <a:defPPr>
              <a:defRPr lang="en-GB"/>
            </a:defPPr>
            <a:lvl1pPr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5pPr>
            <a:lvl6pPr marL="2286000" algn="l" defTabSz="914400" rtl="0" eaLnBrk="1" latinLnBrk="0" hangingPunct="1">
              <a:defRPr kern="1200" baseline="-25000">
                <a:solidFill>
                  <a:schemeClr val="tx1"/>
                </a:solidFill>
                <a:latin typeface="Arial" panose="020B0604020202020204" pitchFamily="34" charset="0"/>
                <a:ea typeface="+mn-ea"/>
                <a:cs typeface="+mn-cs"/>
              </a:defRPr>
            </a:lvl6pPr>
            <a:lvl7pPr marL="2743200" algn="l" defTabSz="914400" rtl="0" eaLnBrk="1" latinLnBrk="0" hangingPunct="1">
              <a:defRPr kern="1200" baseline="-25000">
                <a:solidFill>
                  <a:schemeClr val="tx1"/>
                </a:solidFill>
                <a:latin typeface="Arial" panose="020B0604020202020204" pitchFamily="34" charset="0"/>
                <a:ea typeface="+mn-ea"/>
                <a:cs typeface="+mn-cs"/>
              </a:defRPr>
            </a:lvl7pPr>
            <a:lvl8pPr marL="3200400" algn="l" defTabSz="914400" rtl="0" eaLnBrk="1" latinLnBrk="0" hangingPunct="1">
              <a:defRPr kern="1200" baseline="-25000">
                <a:solidFill>
                  <a:schemeClr val="tx1"/>
                </a:solidFill>
                <a:latin typeface="Arial" panose="020B0604020202020204" pitchFamily="34" charset="0"/>
                <a:ea typeface="+mn-ea"/>
                <a:cs typeface="+mn-cs"/>
              </a:defRPr>
            </a:lvl8pPr>
            <a:lvl9pPr marL="3657600" algn="l" defTabSz="914400" rtl="0" eaLnBrk="1" latinLnBrk="0" hangingPunct="1">
              <a:defRPr kern="1200" baseline="-25000">
                <a:solidFill>
                  <a:schemeClr val="tx1"/>
                </a:solidFill>
                <a:latin typeface="Arial" panose="020B0604020202020204" pitchFamily="34" charset="0"/>
                <a:ea typeface="+mn-ea"/>
                <a:cs typeface="+mn-cs"/>
              </a:defRPr>
            </a:lvl9pPr>
          </a:lstStyle>
          <a:p>
            <a:r>
              <a:rPr lang="en-US" sz="2000" dirty="0"/>
              <a:t>Arduino </a:t>
            </a:r>
            <a:r>
              <a:rPr lang="en-US" sz="2000" dirty="0" err="1"/>
              <a:t>LilyPad</a:t>
            </a:r>
            <a:endParaRPr lang="en-US" sz="2000" dirty="0"/>
          </a:p>
        </p:txBody>
      </p:sp>
      <p:sp>
        <p:nvSpPr>
          <p:cNvPr id="63" name="TextBox 13">
            <a:extLst>
              <a:ext uri="{FF2B5EF4-FFF2-40B4-BE49-F238E27FC236}">
                <a16:creationId xmlns:a16="http://schemas.microsoft.com/office/drawing/2014/main" id="{B1F8A991-D64C-4D4A-89FE-F386CBF02203}"/>
              </a:ext>
            </a:extLst>
          </p:cNvPr>
          <p:cNvSpPr txBox="1"/>
          <p:nvPr/>
        </p:nvSpPr>
        <p:spPr>
          <a:xfrm>
            <a:off x="4056534" y="4362469"/>
            <a:ext cx="1496290" cy="297517"/>
          </a:xfrm>
          <a:prstGeom prst="rect">
            <a:avLst/>
          </a:prstGeom>
          <a:noFill/>
        </p:spPr>
        <p:txBody>
          <a:bodyPr wrap="square" rtlCol="0">
            <a:spAutoFit/>
          </a:bodyPr>
          <a:lstStyle>
            <a:defPPr>
              <a:defRPr lang="en-GB"/>
            </a:defPPr>
            <a:lvl1pPr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5pPr>
            <a:lvl6pPr marL="2286000" algn="l" defTabSz="914400" rtl="0" eaLnBrk="1" latinLnBrk="0" hangingPunct="1">
              <a:defRPr kern="1200" baseline="-25000">
                <a:solidFill>
                  <a:schemeClr val="tx1"/>
                </a:solidFill>
                <a:latin typeface="Arial" panose="020B0604020202020204" pitchFamily="34" charset="0"/>
                <a:ea typeface="+mn-ea"/>
                <a:cs typeface="+mn-cs"/>
              </a:defRPr>
            </a:lvl6pPr>
            <a:lvl7pPr marL="2743200" algn="l" defTabSz="914400" rtl="0" eaLnBrk="1" latinLnBrk="0" hangingPunct="1">
              <a:defRPr kern="1200" baseline="-25000">
                <a:solidFill>
                  <a:schemeClr val="tx1"/>
                </a:solidFill>
                <a:latin typeface="Arial" panose="020B0604020202020204" pitchFamily="34" charset="0"/>
                <a:ea typeface="+mn-ea"/>
                <a:cs typeface="+mn-cs"/>
              </a:defRPr>
            </a:lvl7pPr>
            <a:lvl8pPr marL="3200400" algn="l" defTabSz="914400" rtl="0" eaLnBrk="1" latinLnBrk="0" hangingPunct="1">
              <a:defRPr kern="1200" baseline="-25000">
                <a:solidFill>
                  <a:schemeClr val="tx1"/>
                </a:solidFill>
                <a:latin typeface="Arial" panose="020B0604020202020204" pitchFamily="34" charset="0"/>
                <a:ea typeface="+mn-ea"/>
                <a:cs typeface="+mn-cs"/>
              </a:defRPr>
            </a:lvl8pPr>
            <a:lvl9pPr marL="3657600" algn="l" defTabSz="914400" rtl="0" eaLnBrk="1" latinLnBrk="0" hangingPunct="1">
              <a:defRPr kern="1200" baseline="-25000">
                <a:solidFill>
                  <a:schemeClr val="tx1"/>
                </a:solidFill>
                <a:latin typeface="Arial" panose="020B0604020202020204" pitchFamily="34" charset="0"/>
                <a:ea typeface="+mn-ea"/>
                <a:cs typeface="+mn-cs"/>
              </a:defRPr>
            </a:lvl9pPr>
          </a:lstStyle>
          <a:p>
            <a:r>
              <a:rPr lang="en-US" sz="2000" dirty="0"/>
              <a:t>Arduino Mini</a:t>
            </a:r>
          </a:p>
        </p:txBody>
      </p:sp>
      <p:sp>
        <p:nvSpPr>
          <p:cNvPr id="64" name="TextBox 14">
            <a:extLst>
              <a:ext uri="{FF2B5EF4-FFF2-40B4-BE49-F238E27FC236}">
                <a16:creationId xmlns:a16="http://schemas.microsoft.com/office/drawing/2014/main" id="{972D8A76-0F2B-4AEC-8F52-EDE6FF994625}"/>
              </a:ext>
            </a:extLst>
          </p:cNvPr>
          <p:cNvSpPr txBox="1"/>
          <p:nvPr/>
        </p:nvSpPr>
        <p:spPr>
          <a:xfrm>
            <a:off x="6954420" y="5265767"/>
            <a:ext cx="1847206" cy="297517"/>
          </a:xfrm>
          <a:prstGeom prst="rect">
            <a:avLst/>
          </a:prstGeom>
          <a:noFill/>
        </p:spPr>
        <p:txBody>
          <a:bodyPr wrap="square" rtlCol="0">
            <a:spAutoFit/>
          </a:bodyPr>
          <a:lstStyle>
            <a:defPPr>
              <a:defRPr lang="en-GB"/>
            </a:defPPr>
            <a:lvl1pPr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5pPr>
            <a:lvl6pPr marL="2286000" algn="l" defTabSz="914400" rtl="0" eaLnBrk="1" latinLnBrk="0" hangingPunct="1">
              <a:defRPr kern="1200" baseline="-25000">
                <a:solidFill>
                  <a:schemeClr val="tx1"/>
                </a:solidFill>
                <a:latin typeface="Arial" panose="020B0604020202020204" pitchFamily="34" charset="0"/>
                <a:ea typeface="+mn-ea"/>
                <a:cs typeface="+mn-cs"/>
              </a:defRPr>
            </a:lvl6pPr>
            <a:lvl7pPr marL="2743200" algn="l" defTabSz="914400" rtl="0" eaLnBrk="1" latinLnBrk="0" hangingPunct="1">
              <a:defRPr kern="1200" baseline="-25000">
                <a:solidFill>
                  <a:schemeClr val="tx1"/>
                </a:solidFill>
                <a:latin typeface="Arial" panose="020B0604020202020204" pitchFamily="34" charset="0"/>
                <a:ea typeface="+mn-ea"/>
                <a:cs typeface="+mn-cs"/>
              </a:defRPr>
            </a:lvl7pPr>
            <a:lvl8pPr marL="3200400" algn="l" defTabSz="914400" rtl="0" eaLnBrk="1" latinLnBrk="0" hangingPunct="1">
              <a:defRPr kern="1200" baseline="-25000">
                <a:solidFill>
                  <a:schemeClr val="tx1"/>
                </a:solidFill>
                <a:latin typeface="Arial" panose="020B0604020202020204" pitchFamily="34" charset="0"/>
                <a:ea typeface="+mn-ea"/>
                <a:cs typeface="+mn-cs"/>
              </a:defRPr>
            </a:lvl8pPr>
            <a:lvl9pPr marL="3657600" algn="l" defTabSz="914400" rtl="0" eaLnBrk="1" latinLnBrk="0" hangingPunct="1">
              <a:defRPr kern="1200" baseline="-25000">
                <a:solidFill>
                  <a:schemeClr val="tx1"/>
                </a:solidFill>
                <a:latin typeface="Arial" panose="020B0604020202020204" pitchFamily="34" charset="0"/>
                <a:ea typeface="+mn-ea"/>
                <a:cs typeface="+mn-cs"/>
              </a:defRPr>
            </a:lvl9pPr>
          </a:lstStyle>
          <a:p>
            <a:r>
              <a:rPr lang="en-US" sz="2000" dirty="0"/>
              <a:t>Arduino Leonardo</a:t>
            </a:r>
          </a:p>
        </p:txBody>
      </p:sp>
      <p:pic>
        <p:nvPicPr>
          <p:cNvPr id="65" name="Picture 64">
            <a:extLst>
              <a:ext uri="{FF2B5EF4-FFF2-40B4-BE49-F238E27FC236}">
                <a16:creationId xmlns:a16="http://schemas.microsoft.com/office/drawing/2014/main" id="{DBBF3A7E-1ED4-4BB6-ADB9-D6190EFB84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9311" y="3627816"/>
            <a:ext cx="1478496" cy="10867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p:spPr>
      </p:pic>
      <p:sp>
        <p:nvSpPr>
          <p:cNvPr id="66" name="Rounded Rectangle 22">
            <a:extLst>
              <a:ext uri="{FF2B5EF4-FFF2-40B4-BE49-F238E27FC236}">
                <a16:creationId xmlns:a16="http://schemas.microsoft.com/office/drawing/2014/main" id="{A07EAB46-F866-40BC-853C-BA82BDFF5B37}"/>
              </a:ext>
            </a:extLst>
          </p:cNvPr>
          <p:cNvSpPr/>
          <p:nvPr/>
        </p:nvSpPr>
        <p:spPr bwMode="auto">
          <a:xfrm>
            <a:off x="860735" y="5004701"/>
            <a:ext cx="1634837" cy="537112"/>
          </a:xfrm>
          <a:prstGeom prst="roundRect">
            <a:avLst/>
          </a:prstGeom>
          <a:solidFill>
            <a:schemeClr val="accent1">
              <a:alpha val="3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GB"/>
            </a:defPPr>
            <a:lvl1pPr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5pPr>
            <a:lvl6pPr marL="2286000" algn="l" defTabSz="914400" rtl="0" eaLnBrk="1" latinLnBrk="0" hangingPunct="1">
              <a:defRPr kern="1200" baseline="-25000">
                <a:solidFill>
                  <a:schemeClr val="tx1"/>
                </a:solidFill>
                <a:latin typeface="Arial" panose="020B0604020202020204" pitchFamily="34" charset="0"/>
                <a:ea typeface="+mn-ea"/>
                <a:cs typeface="+mn-cs"/>
              </a:defRPr>
            </a:lvl6pPr>
            <a:lvl7pPr marL="2743200" algn="l" defTabSz="914400" rtl="0" eaLnBrk="1" latinLnBrk="0" hangingPunct="1">
              <a:defRPr kern="1200" baseline="-25000">
                <a:solidFill>
                  <a:schemeClr val="tx1"/>
                </a:solidFill>
                <a:latin typeface="Arial" panose="020B0604020202020204" pitchFamily="34" charset="0"/>
                <a:ea typeface="+mn-ea"/>
                <a:cs typeface="+mn-cs"/>
              </a:defRPr>
            </a:lvl7pPr>
            <a:lvl8pPr marL="3200400" algn="l" defTabSz="914400" rtl="0" eaLnBrk="1" latinLnBrk="0" hangingPunct="1">
              <a:defRPr kern="1200" baseline="-25000">
                <a:solidFill>
                  <a:schemeClr val="tx1"/>
                </a:solidFill>
                <a:latin typeface="Arial" panose="020B0604020202020204" pitchFamily="34" charset="0"/>
                <a:ea typeface="+mn-ea"/>
                <a:cs typeface="+mn-cs"/>
              </a:defRPr>
            </a:lvl8pPr>
            <a:lvl9pPr marL="3657600" algn="l" defTabSz="914400" rtl="0" eaLnBrk="1" latinLnBrk="0" hangingPunct="1">
              <a:defRPr kern="1200" baseline="-25000">
                <a:solidFill>
                  <a:schemeClr val="tx1"/>
                </a:solidFill>
                <a:latin typeface="Arial" panose="020B0604020202020204" pitchFamily="34" charset="0"/>
                <a:ea typeface="+mn-ea"/>
                <a:cs typeface="+mn-cs"/>
              </a:defRPr>
            </a:lvl9p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Arial" charset="0"/>
            </a:endParaRPr>
          </a:p>
        </p:txBody>
      </p:sp>
      <p:sp>
        <p:nvSpPr>
          <p:cNvPr id="67" name="TextBox 13">
            <a:extLst>
              <a:ext uri="{FF2B5EF4-FFF2-40B4-BE49-F238E27FC236}">
                <a16:creationId xmlns:a16="http://schemas.microsoft.com/office/drawing/2014/main" id="{B62C1A9C-D9F8-40E2-AF5A-6566E503D500}"/>
              </a:ext>
            </a:extLst>
          </p:cNvPr>
          <p:cNvSpPr txBox="1"/>
          <p:nvPr/>
        </p:nvSpPr>
        <p:spPr>
          <a:xfrm>
            <a:off x="1036778" y="5124499"/>
            <a:ext cx="1496290" cy="297517"/>
          </a:xfrm>
          <a:prstGeom prst="rect">
            <a:avLst/>
          </a:prstGeom>
          <a:noFill/>
        </p:spPr>
        <p:txBody>
          <a:bodyPr wrap="square" rtlCol="0">
            <a:spAutoFit/>
          </a:bodyPr>
          <a:lstStyle>
            <a:defPPr>
              <a:defRPr lang="en-GB"/>
            </a:defPPr>
            <a:lvl1pPr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5pPr>
            <a:lvl6pPr marL="2286000" algn="l" defTabSz="914400" rtl="0" eaLnBrk="1" latinLnBrk="0" hangingPunct="1">
              <a:defRPr kern="1200" baseline="-25000">
                <a:solidFill>
                  <a:schemeClr val="tx1"/>
                </a:solidFill>
                <a:latin typeface="Arial" panose="020B0604020202020204" pitchFamily="34" charset="0"/>
                <a:ea typeface="+mn-ea"/>
                <a:cs typeface="+mn-cs"/>
              </a:defRPr>
            </a:lvl6pPr>
            <a:lvl7pPr marL="2743200" algn="l" defTabSz="914400" rtl="0" eaLnBrk="1" latinLnBrk="0" hangingPunct="1">
              <a:defRPr kern="1200" baseline="-25000">
                <a:solidFill>
                  <a:schemeClr val="tx1"/>
                </a:solidFill>
                <a:latin typeface="Arial" panose="020B0604020202020204" pitchFamily="34" charset="0"/>
                <a:ea typeface="+mn-ea"/>
                <a:cs typeface="+mn-cs"/>
              </a:defRPr>
            </a:lvl7pPr>
            <a:lvl8pPr marL="3200400" algn="l" defTabSz="914400" rtl="0" eaLnBrk="1" latinLnBrk="0" hangingPunct="1">
              <a:defRPr kern="1200" baseline="-25000">
                <a:solidFill>
                  <a:schemeClr val="tx1"/>
                </a:solidFill>
                <a:latin typeface="Arial" panose="020B0604020202020204" pitchFamily="34" charset="0"/>
                <a:ea typeface="+mn-ea"/>
                <a:cs typeface="+mn-cs"/>
              </a:defRPr>
            </a:lvl8pPr>
            <a:lvl9pPr marL="3657600" algn="l" defTabSz="914400" rtl="0" eaLnBrk="1" latinLnBrk="0" hangingPunct="1">
              <a:defRPr kern="1200" baseline="-25000">
                <a:solidFill>
                  <a:schemeClr val="tx1"/>
                </a:solidFill>
                <a:latin typeface="Arial" panose="020B0604020202020204" pitchFamily="34" charset="0"/>
                <a:ea typeface="+mn-ea"/>
                <a:cs typeface="+mn-cs"/>
              </a:defRPr>
            </a:lvl9pPr>
          </a:lstStyle>
          <a:p>
            <a:r>
              <a:rPr lang="en-US" sz="2000" dirty="0"/>
              <a:t>Arduino Uno</a:t>
            </a:r>
          </a:p>
        </p:txBody>
      </p:sp>
      <p:sp>
        <p:nvSpPr>
          <p:cNvPr id="68" name="Title 1">
            <a:extLst>
              <a:ext uri="{FF2B5EF4-FFF2-40B4-BE49-F238E27FC236}">
                <a16:creationId xmlns:a16="http://schemas.microsoft.com/office/drawing/2014/main" id="{276D643D-B64C-4C6E-83BB-F2C98DB6D89C}"/>
              </a:ext>
            </a:extLst>
          </p:cNvPr>
          <p:cNvSpPr>
            <a:spLocks noGrp="1"/>
          </p:cNvSpPr>
          <p:nvPr>
            <p:ph type="title"/>
          </p:nvPr>
        </p:nvSpPr>
        <p:spPr>
          <a:xfrm>
            <a:off x="353850" y="279302"/>
            <a:ext cx="10058400" cy="702303"/>
          </a:xfrm>
        </p:spPr>
        <p:txBody>
          <a:bodyPr>
            <a:noAutofit/>
          </a:bodyPr>
          <a:lstStyle/>
          <a:p>
            <a:r>
              <a:rPr lang="en-IN" sz="4000" b="1" dirty="0"/>
              <a:t>Types of Arduino Boards</a:t>
            </a:r>
          </a:p>
        </p:txBody>
      </p:sp>
      <p:sp>
        <p:nvSpPr>
          <p:cNvPr id="70" name="Rounded Rectangle 21">
            <a:extLst>
              <a:ext uri="{FF2B5EF4-FFF2-40B4-BE49-F238E27FC236}">
                <a16:creationId xmlns:a16="http://schemas.microsoft.com/office/drawing/2014/main" id="{F0ED6A74-BCB0-4E6D-818B-9D357A94610A}"/>
              </a:ext>
            </a:extLst>
          </p:cNvPr>
          <p:cNvSpPr/>
          <p:nvPr/>
        </p:nvSpPr>
        <p:spPr bwMode="auto">
          <a:xfrm>
            <a:off x="6730644" y="2431477"/>
            <a:ext cx="1634837" cy="537112"/>
          </a:xfrm>
          <a:prstGeom prst="roundRect">
            <a:avLst/>
          </a:prstGeom>
          <a:solidFill>
            <a:schemeClr val="accent1">
              <a:alpha val="3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GB"/>
            </a:defPPr>
            <a:lvl1pPr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5pPr>
            <a:lvl6pPr marL="2286000" algn="l" defTabSz="914400" rtl="0" eaLnBrk="1" latinLnBrk="0" hangingPunct="1">
              <a:defRPr kern="1200" baseline="-25000">
                <a:solidFill>
                  <a:schemeClr val="tx1"/>
                </a:solidFill>
                <a:latin typeface="Arial" panose="020B0604020202020204" pitchFamily="34" charset="0"/>
                <a:ea typeface="+mn-ea"/>
                <a:cs typeface="+mn-cs"/>
              </a:defRPr>
            </a:lvl6pPr>
            <a:lvl7pPr marL="2743200" algn="l" defTabSz="914400" rtl="0" eaLnBrk="1" latinLnBrk="0" hangingPunct="1">
              <a:defRPr kern="1200" baseline="-25000">
                <a:solidFill>
                  <a:schemeClr val="tx1"/>
                </a:solidFill>
                <a:latin typeface="Arial" panose="020B0604020202020204" pitchFamily="34" charset="0"/>
                <a:ea typeface="+mn-ea"/>
                <a:cs typeface="+mn-cs"/>
              </a:defRPr>
            </a:lvl7pPr>
            <a:lvl8pPr marL="3200400" algn="l" defTabSz="914400" rtl="0" eaLnBrk="1" latinLnBrk="0" hangingPunct="1">
              <a:defRPr kern="1200" baseline="-25000">
                <a:solidFill>
                  <a:schemeClr val="tx1"/>
                </a:solidFill>
                <a:latin typeface="Arial" panose="020B0604020202020204" pitchFamily="34" charset="0"/>
                <a:ea typeface="+mn-ea"/>
                <a:cs typeface="+mn-cs"/>
              </a:defRPr>
            </a:lvl8pPr>
            <a:lvl9pPr marL="3657600" algn="l" defTabSz="914400" rtl="0" eaLnBrk="1" latinLnBrk="0" hangingPunct="1">
              <a:defRPr kern="1200" baseline="-25000">
                <a:solidFill>
                  <a:schemeClr val="tx1"/>
                </a:solidFill>
                <a:latin typeface="Arial" panose="020B0604020202020204" pitchFamily="34" charset="0"/>
                <a:ea typeface="+mn-ea"/>
                <a:cs typeface="+mn-cs"/>
              </a:defRPr>
            </a:lvl9p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Arial" charset="0"/>
            </a:endParaRPr>
          </a:p>
        </p:txBody>
      </p:sp>
      <p:sp>
        <p:nvSpPr>
          <p:cNvPr id="71" name="Slide Number Placeholder 1">
            <a:extLst>
              <a:ext uri="{FF2B5EF4-FFF2-40B4-BE49-F238E27FC236}">
                <a16:creationId xmlns:a16="http://schemas.microsoft.com/office/drawing/2014/main" id="{A9950902-5768-41AE-9F03-C3345B0B8BAC}"/>
              </a:ext>
            </a:extLst>
          </p:cNvPr>
          <p:cNvSpPr>
            <a:spLocks noGrp="1"/>
          </p:cNvSpPr>
          <p:nvPr>
            <p:ph type="sldNum" sz="quarter" idx="12"/>
          </p:nvPr>
        </p:nvSpPr>
        <p:spPr>
          <a:xfrm>
            <a:off x="9900458" y="6459785"/>
            <a:ext cx="1312025" cy="365125"/>
          </a:xfrm>
        </p:spPr>
        <p:txBody>
          <a:bodyPr/>
          <a:lstStyle/>
          <a:p>
            <a:fld id="{9C713D43-8CD9-4646-BE2E-7F38765AC87E}" type="slidenum">
              <a:rPr lang="en-IN" smtClean="0"/>
              <a:t>5</a:t>
            </a:fld>
            <a:endParaRPr lang="en-IN"/>
          </a:p>
        </p:txBody>
      </p:sp>
      <p:pic>
        <p:nvPicPr>
          <p:cNvPr id="2050" name="Picture 2" descr="ABX00011 | Arduino MKR1000 WiFi rimoilla | Elfa Distrelec Suomi">
            <a:extLst>
              <a:ext uri="{FF2B5EF4-FFF2-40B4-BE49-F238E27FC236}">
                <a16:creationId xmlns:a16="http://schemas.microsoft.com/office/drawing/2014/main" id="{E4D837B1-0441-4603-8E78-9C54ECB6869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861" t="20306" r="-839" b="17691"/>
          <a:stretch/>
        </p:blipFill>
        <p:spPr bwMode="auto">
          <a:xfrm>
            <a:off x="2912610" y="4995749"/>
            <a:ext cx="1634837" cy="1316012"/>
          </a:xfrm>
          <a:prstGeom prst="rect">
            <a:avLst/>
          </a:prstGeom>
          <a:noFill/>
          <a:extLst>
            <a:ext uri="{909E8E84-426E-40DD-AFC4-6F175D3DCCD1}">
              <a14:hiddenFill xmlns:a14="http://schemas.microsoft.com/office/drawing/2010/main">
                <a:solidFill>
                  <a:srgbClr val="FFFFFF"/>
                </a:solidFill>
              </a14:hiddenFill>
            </a:ext>
          </a:extLst>
        </p:spPr>
      </p:pic>
      <p:sp>
        <p:nvSpPr>
          <p:cNvPr id="73" name="Rounded Rectangle 22">
            <a:extLst>
              <a:ext uri="{FF2B5EF4-FFF2-40B4-BE49-F238E27FC236}">
                <a16:creationId xmlns:a16="http://schemas.microsoft.com/office/drawing/2014/main" id="{64DA420A-3408-4E62-B500-B1BCCD0635D9}"/>
              </a:ext>
            </a:extLst>
          </p:cNvPr>
          <p:cNvSpPr/>
          <p:nvPr/>
        </p:nvSpPr>
        <p:spPr bwMode="auto">
          <a:xfrm>
            <a:off x="4596555" y="5483800"/>
            <a:ext cx="1634837" cy="537112"/>
          </a:xfrm>
          <a:prstGeom prst="roundRect">
            <a:avLst/>
          </a:prstGeom>
          <a:solidFill>
            <a:schemeClr val="accent1">
              <a:alpha val="3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GB"/>
            </a:defPPr>
            <a:lvl1pPr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5pPr>
            <a:lvl6pPr marL="2286000" algn="l" defTabSz="914400" rtl="0" eaLnBrk="1" latinLnBrk="0" hangingPunct="1">
              <a:defRPr kern="1200" baseline="-25000">
                <a:solidFill>
                  <a:schemeClr val="tx1"/>
                </a:solidFill>
                <a:latin typeface="Arial" panose="020B0604020202020204" pitchFamily="34" charset="0"/>
                <a:ea typeface="+mn-ea"/>
                <a:cs typeface="+mn-cs"/>
              </a:defRPr>
            </a:lvl6pPr>
            <a:lvl7pPr marL="2743200" algn="l" defTabSz="914400" rtl="0" eaLnBrk="1" latinLnBrk="0" hangingPunct="1">
              <a:defRPr kern="1200" baseline="-25000">
                <a:solidFill>
                  <a:schemeClr val="tx1"/>
                </a:solidFill>
                <a:latin typeface="Arial" panose="020B0604020202020204" pitchFamily="34" charset="0"/>
                <a:ea typeface="+mn-ea"/>
                <a:cs typeface="+mn-cs"/>
              </a:defRPr>
            </a:lvl7pPr>
            <a:lvl8pPr marL="3200400" algn="l" defTabSz="914400" rtl="0" eaLnBrk="1" latinLnBrk="0" hangingPunct="1">
              <a:defRPr kern="1200" baseline="-25000">
                <a:solidFill>
                  <a:schemeClr val="tx1"/>
                </a:solidFill>
                <a:latin typeface="Arial" panose="020B0604020202020204" pitchFamily="34" charset="0"/>
                <a:ea typeface="+mn-ea"/>
                <a:cs typeface="+mn-cs"/>
              </a:defRPr>
            </a:lvl8pPr>
            <a:lvl9pPr marL="3657600" algn="l" defTabSz="914400" rtl="0" eaLnBrk="1" latinLnBrk="0" hangingPunct="1">
              <a:defRPr kern="1200" baseline="-25000">
                <a:solidFill>
                  <a:schemeClr val="tx1"/>
                </a:solidFill>
                <a:latin typeface="Arial" panose="020B0604020202020204" pitchFamily="34" charset="0"/>
                <a:ea typeface="+mn-ea"/>
                <a:cs typeface="+mn-cs"/>
              </a:defRPr>
            </a:lvl9p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Arial" charset="0"/>
            </a:endParaRPr>
          </a:p>
        </p:txBody>
      </p:sp>
      <p:sp>
        <p:nvSpPr>
          <p:cNvPr id="74" name="TextBox 13">
            <a:extLst>
              <a:ext uri="{FF2B5EF4-FFF2-40B4-BE49-F238E27FC236}">
                <a16:creationId xmlns:a16="http://schemas.microsoft.com/office/drawing/2014/main" id="{B20DA87E-D6B7-4E32-824A-C1720A1F37BE}"/>
              </a:ext>
            </a:extLst>
          </p:cNvPr>
          <p:cNvSpPr txBox="1"/>
          <p:nvPr/>
        </p:nvSpPr>
        <p:spPr>
          <a:xfrm>
            <a:off x="4619329" y="5572182"/>
            <a:ext cx="1496290" cy="297517"/>
          </a:xfrm>
          <a:prstGeom prst="rect">
            <a:avLst/>
          </a:prstGeom>
          <a:noFill/>
        </p:spPr>
        <p:txBody>
          <a:bodyPr wrap="square" rtlCol="0">
            <a:spAutoFit/>
          </a:bodyPr>
          <a:lstStyle>
            <a:defPPr>
              <a:defRPr lang="en-GB"/>
            </a:defPPr>
            <a:lvl1pPr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baseline="-25000">
                <a:solidFill>
                  <a:schemeClr val="tx1"/>
                </a:solidFill>
                <a:latin typeface="Arial" panose="020B0604020202020204" pitchFamily="34" charset="0"/>
                <a:ea typeface="+mn-ea"/>
                <a:cs typeface="+mn-cs"/>
              </a:defRPr>
            </a:lvl5pPr>
            <a:lvl6pPr marL="2286000" algn="l" defTabSz="914400" rtl="0" eaLnBrk="1" latinLnBrk="0" hangingPunct="1">
              <a:defRPr kern="1200" baseline="-25000">
                <a:solidFill>
                  <a:schemeClr val="tx1"/>
                </a:solidFill>
                <a:latin typeface="Arial" panose="020B0604020202020204" pitchFamily="34" charset="0"/>
                <a:ea typeface="+mn-ea"/>
                <a:cs typeface="+mn-cs"/>
              </a:defRPr>
            </a:lvl6pPr>
            <a:lvl7pPr marL="2743200" algn="l" defTabSz="914400" rtl="0" eaLnBrk="1" latinLnBrk="0" hangingPunct="1">
              <a:defRPr kern="1200" baseline="-25000">
                <a:solidFill>
                  <a:schemeClr val="tx1"/>
                </a:solidFill>
                <a:latin typeface="Arial" panose="020B0604020202020204" pitchFamily="34" charset="0"/>
                <a:ea typeface="+mn-ea"/>
                <a:cs typeface="+mn-cs"/>
              </a:defRPr>
            </a:lvl7pPr>
            <a:lvl8pPr marL="3200400" algn="l" defTabSz="914400" rtl="0" eaLnBrk="1" latinLnBrk="0" hangingPunct="1">
              <a:defRPr kern="1200" baseline="-25000">
                <a:solidFill>
                  <a:schemeClr val="tx1"/>
                </a:solidFill>
                <a:latin typeface="Arial" panose="020B0604020202020204" pitchFamily="34" charset="0"/>
                <a:ea typeface="+mn-ea"/>
                <a:cs typeface="+mn-cs"/>
              </a:defRPr>
            </a:lvl8pPr>
            <a:lvl9pPr marL="3657600" algn="l" defTabSz="914400" rtl="0" eaLnBrk="1" latinLnBrk="0" hangingPunct="1">
              <a:defRPr kern="1200" baseline="-25000">
                <a:solidFill>
                  <a:schemeClr val="tx1"/>
                </a:solidFill>
                <a:latin typeface="Arial" panose="020B0604020202020204" pitchFamily="34" charset="0"/>
                <a:ea typeface="+mn-ea"/>
                <a:cs typeface="+mn-cs"/>
              </a:defRPr>
            </a:lvl9pPr>
          </a:lstStyle>
          <a:p>
            <a:r>
              <a:rPr lang="en-US" sz="2000" dirty="0"/>
              <a:t>MKR1000 WIFI</a:t>
            </a:r>
          </a:p>
        </p:txBody>
      </p:sp>
      <p:sp>
        <p:nvSpPr>
          <p:cNvPr id="72" name="Footer Placeholder 71">
            <a:extLst>
              <a:ext uri="{FF2B5EF4-FFF2-40B4-BE49-F238E27FC236}">
                <a16:creationId xmlns:a16="http://schemas.microsoft.com/office/drawing/2014/main" id="{160F0F1F-6210-479A-9D36-E98BA354C0E4}"/>
              </a:ext>
            </a:extLst>
          </p:cNvPr>
          <p:cNvSpPr>
            <a:spLocks noGrp="1"/>
          </p:cNvSpPr>
          <p:nvPr>
            <p:ph type="ftr" sz="quarter" idx="11"/>
          </p:nvPr>
        </p:nvSpPr>
        <p:spPr>
          <a:xfrm>
            <a:off x="2912610" y="6338423"/>
            <a:ext cx="3086100" cy="365125"/>
          </a:xfrm>
        </p:spPr>
        <p:txBody>
          <a:bodyPr/>
          <a:lstStyle/>
          <a:p>
            <a:r>
              <a:rPr lang="pl-PL"/>
              <a:t>AMoreira - EAIS - Embedded Artificial Intelligence Systems</a:t>
            </a:r>
            <a:endParaRPr lang="pt-PT" dirty="0"/>
          </a:p>
        </p:txBody>
      </p:sp>
    </p:spTree>
    <p:extLst>
      <p:ext uri="{BB962C8B-B14F-4D97-AF65-F5344CB8AC3E}">
        <p14:creationId xmlns:p14="http://schemas.microsoft.com/office/powerpoint/2010/main" val="849428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p:cNvSpPr>
            <a:spLocks noGrp="1"/>
          </p:cNvSpPr>
          <p:nvPr>
            <p:ph idx="1"/>
          </p:nvPr>
        </p:nvSpPr>
        <p:spPr/>
        <p:txBody>
          <a:bodyPr/>
          <a:lstStyle/>
          <a:p>
            <a:endParaRPr lang="pt-PT"/>
          </a:p>
        </p:txBody>
      </p:sp>
      <p:sp>
        <p:nvSpPr>
          <p:cNvPr id="4" name="Marcador de Posição do Rodapé 3"/>
          <p:cNvSpPr>
            <a:spLocks noGrp="1"/>
          </p:cNvSpPr>
          <p:nvPr>
            <p:ph type="ftr" sz="quarter" idx="11"/>
          </p:nvPr>
        </p:nvSpPr>
        <p:spPr/>
        <p:txBody>
          <a:bodyPr/>
          <a:lstStyle/>
          <a:p>
            <a:r>
              <a:rPr lang="pl-PL"/>
              <a:t>AMoreira - EAIS - Embedded Artificial Intelligence Systems</a:t>
            </a:r>
            <a:endParaRPr lang="pt-PT"/>
          </a:p>
        </p:txBody>
      </p:sp>
      <p:sp>
        <p:nvSpPr>
          <p:cNvPr id="5" name="Marcador de Posição do Número do Diapositivo 4"/>
          <p:cNvSpPr>
            <a:spLocks noGrp="1"/>
          </p:cNvSpPr>
          <p:nvPr>
            <p:ph type="sldNum" sz="quarter" idx="12"/>
          </p:nvPr>
        </p:nvSpPr>
        <p:spPr/>
        <p:txBody>
          <a:bodyPr/>
          <a:lstStyle/>
          <a:p>
            <a:fld id="{3A728B97-0C0B-4CC5-B386-8A9695770674}" type="slidenum">
              <a:rPr lang="pt-PT" smtClean="0"/>
              <a:t>6</a:t>
            </a:fld>
            <a:endParaRPr lang="pt-PT"/>
          </a:p>
        </p:txBody>
      </p:sp>
      <p:pic>
        <p:nvPicPr>
          <p:cNvPr id="2050" name="Picture 2" descr="http://www.botnroll.com/img/cms/ARDUINO_V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239" y="369221"/>
            <a:ext cx="8523522" cy="6031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433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b="1" dirty="0">
                <a:solidFill>
                  <a:schemeClr val="bg1"/>
                </a:solidFill>
                <a:latin typeface="Arial" pitchFamily="34" charset="0"/>
                <a:cs typeface="Arial" pitchFamily="34" charset="0"/>
              </a:rPr>
              <a:t>Arduino - Módulos</a:t>
            </a:r>
            <a:endParaRPr lang="pt-PT" dirty="0"/>
          </a:p>
        </p:txBody>
      </p:sp>
      <p:sp>
        <p:nvSpPr>
          <p:cNvPr id="4" name="Marcador de Posição do Rodapé 3"/>
          <p:cNvSpPr>
            <a:spLocks noGrp="1"/>
          </p:cNvSpPr>
          <p:nvPr>
            <p:ph type="ftr" sz="quarter" idx="11"/>
          </p:nvPr>
        </p:nvSpPr>
        <p:spPr/>
        <p:txBody>
          <a:bodyPr/>
          <a:lstStyle/>
          <a:p>
            <a:r>
              <a:rPr lang="pl-PL"/>
              <a:t>AMoreira - EAIS - Embedded Artificial Intelligence Systems</a:t>
            </a:r>
            <a:endParaRPr lang="pt-PT"/>
          </a:p>
        </p:txBody>
      </p:sp>
      <p:sp>
        <p:nvSpPr>
          <p:cNvPr id="5" name="Marcador de Posição do Número do Diapositivo 4"/>
          <p:cNvSpPr>
            <a:spLocks noGrp="1"/>
          </p:cNvSpPr>
          <p:nvPr>
            <p:ph type="sldNum" sz="quarter" idx="12"/>
          </p:nvPr>
        </p:nvSpPr>
        <p:spPr/>
        <p:txBody>
          <a:bodyPr/>
          <a:lstStyle/>
          <a:p>
            <a:fld id="{3A728B97-0C0B-4CC5-B386-8A9695770674}" type="slidenum">
              <a:rPr lang="pt-PT" smtClean="0"/>
              <a:t>7</a:t>
            </a:fld>
            <a:endParaRPr lang="pt-PT"/>
          </a:p>
        </p:txBody>
      </p:sp>
      <p:sp>
        <p:nvSpPr>
          <p:cNvPr id="23" name="TextBox 22">
            <a:extLst>
              <a:ext uri="{FF2B5EF4-FFF2-40B4-BE49-F238E27FC236}">
                <a16:creationId xmlns:a16="http://schemas.microsoft.com/office/drawing/2014/main" id="{7A269F4A-9414-4163-9CDF-DDB700EBBFD8}"/>
              </a:ext>
            </a:extLst>
          </p:cNvPr>
          <p:cNvSpPr txBox="1"/>
          <p:nvPr/>
        </p:nvSpPr>
        <p:spPr>
          <a:xfrm>
            <a:off x="7786687" y="3310257"/>
            <a:ext cx="1724025" cy="1200329"/>
          </a:xfrm>
          <a:prstGeom prst="rect">
            <a:avLst/>
          </a:prstGeom>
          <a:noFill/>
        </p:spPr>
        <p:txBody>
          <a:bodyPr wrap="square">
            <a:spAutoFit/>
          </a:bodyPr>
          <a:lstStyle/>
          <a:p>
            <a:r>
              <a:rPr lang="en-IN" sz="1800" b="1" dirty="0"/>
              <a:t>Sensors</a:t>
            </a:r>
          </a:p>
          <a:p>
            <a:r>
              <a:rPr lang="en-IN" b="1" dirty="0"/>
              <a:t>Buttons</a:t>
            </a:r>
          </a:p>
          <a:p>
            <a:r>
              <a:rPr lang="en-IN" b="1" dirty="0"/>
              <a:t>Lights</a:t>
            </a:r>
          </a:p>
          <a:p>
            <a:r>
              <a:rPr lang="en-IN" b="1" dirty="0"/>
              <a:t>…</a:t>
            </a:r>
            <a:endParaRPr lang="pt-PT" dirty="0"/>
          </a:p>
        </p:txBody>
      </p:sp>
      <mc:AlternateContent xmlns:mc="http://schemas.openxmlformats.org/markup-compatibility/2006" xmlns:p14="http://schemas.microsoft.com/office/powerpoint/2010/main">
        <mc:Choice Requires="p14">
          <p:contentPart p14:bwMode="auto" r:id="rId2">
            <p14:nvContentPartPr>
              <p14:cNvPr id="22" name="Ink 21">
                <a:extLst>
                  <a:ext uri="{FF2B5EF4-FFF2-40B4-BE49-F238E27FC236}">
                    <a16:creationId xmlns:a16="http://schemas.microsoft.com/office/drawing/2014/main" id="{A1C1DD3E-C276-4C55-A72D-ABC97173ACE4}"/>
                  </a:ext>
                </a:extLst>
              </p14:cNvPr>
              <p14:cNvContentPartPr/>
              <p14:nvPr/>
            </p14:nvContentPartPr>
            <p14:xfrm>
              <a:off x="6752625" y="3283860"/>
              <a:ext cx="961560" cy="173880"/>
            </p14:xfrm>
          </p:contentPart>
        </mc:Choice>
        <mc:Fallback xmlns="">
          <p:pic>
            <p:nvPicPr>
              <p:cNvPr id="22" name="Ink 21">
                <a:extLst>
                  <a:ext uri="{FF2B5EF4-FFF2-40B4-BE49-F238E27FC236}">
                    <a16:creationId xmlns:a16="http://schemas.microsoft.com/office/drawing/2014/main" id="{A1C1DD3E-C276-4C55-A72D-ABC97173ACE4}"/>
                  </a:ext>
                </a:extLst>
              </p:cNvPr>
              <p:cNvPicPr/>
              <p:nvPr/>
            </p:nvPicPr>
            <p:blipFill>
              <a:blip r:embed="rId4"/>
              <a:stretch>
                <a:fillRect/>
              </a:stretch>
            </p:blipFill>
            <p:spPr>
              <a:xfrm>
                <a:off x="6743985" y="3275220"/>
                <a:ext cx="97920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4" name="Ink 23">
                <a:extLst>
                  <a:ext uri="{FF2B5EF4-FFF2-40B4-BE49-F238E27FC236}">
                    <a16:creationId xmlns:a16="http://schemas.microsoft.com/office/drawing/2014/main" id="{166467E2-A66B-4025-93B3-0692AE232F0D}"/>
                  </a:ext>
                </a:extLst>
              </p14:cNvPr>
              <p14:cNvContentPartPr/>
              <p14:nvPr/>
            </p14:nvContentPartPr>
            <p14:xfrm>
              <a:off x="6771705" y="3648180"/>
              <a:ext cx="923760" cy="135360"/>
            </p14:xfrm>
          </p:contentPart>
        </mc:Choice>
        <mc:Fallback xmlns="">
          <p:pic>
            <p:nvPicPr>
              <p:cNvPr id="24" name="Ink 23">
                <a:extLst>
                  <a:ext uri="{FF2B5EF4-FFF2-40B4-BE49-F238E27FC236}">
                    <a16:creationId xmlns:a16="http://schemas.microsoft.com/office/drawing/2014/main" id="{166467E2-A66B-4025-93B3-0692AE232F0D}"/>
                  </a:ext>
                </a:extLst>
              </p:cNvPr>
              <p:cNvPicPr/>
              <p:nvPr/>
            </p:nvPicPr>
            <p:blipFill>
              <a:blip r:embed="rId6"/>
              <a:stretch>
                <a:fillRect/>
              </a:stretch>
            </p:blipFill>
            <p:spPr>
              <a:xfrm>
                <a:off x="6763065" y="3639540"/>
                <a:ext cx="94140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5" name="Ink 24">
                <a:extLst>
                  <a:ext uri="{FF2B5EF4-FFF2-40B4-BE49-F238E27FC236}">
                    <a16:creationId xmlns:a16="http://schemas.microsoft.com/office/drawing/2014/main" id="{0DB014B6-508B-45E6-9526-94ACCB51DF80}"/>
                  </a:ext>
                </a:extLst>
              </p14:cNvPr>
              <p14:cNvContentPartPr/>
              <p14:nvPr/>
            </p14:nvContentPartPr>
            <p14:xfrm>
              <a:off x="6841545" y="4016100"/>
              <a:ext cx="897120" cy="144720"/>
            </p14:xfrm>
          </p:contentPart>
        </mc:Choice>
        <mc:Fallback xmlns="">
          <p:pic>
            <p:nvPicPr>
              <p:cNvPr id="25" name="Ink 24">
                <a:extLst>
                  <a:ext uri="{FF2B5EF4-FFF2-40B4-BE49-F238E27FC236}">
                    <a16:creationId xmlns:a16="http://schemas.microsoft.com/office/drawing/2014/main" id="{0DB014B6-508B-45E6-9526-94ACCB51DF80}"/>
                  </a:ext>
                </a:extLst>
              </p:cNvPr>
              <p:cNvPicPr/>
              <p:nvPr/>
            </p:nvPicPr>
            <p:blipFill>
              <a:blip r:embed="rId8"/>
              <a:stretch>
                <a:fillRect/>
              </a:stretch>
            </p:blipFill>
            <p:spPr>
              <a:xfrm>
                <a:off x="6832905" y="4007460"/>
                <a:ext cx="914760" cy="162360"/>
              </a:xfrm>
              <a:prstGeom prst="rect">
                <a:avLst/>
              </a:prstGeom>
            </p:spPr>
          </p:pic>
        </mc:Fallback>
      </mc:AlternateContent>
      <p:pic>
        <p:nvPicPr>
          <p:cNvPr id="1026" name="Picture 2" descr="ESP32 Pinout Reference: Which GPIO pins should you use? | Random Nerd  Tutorials">
            <a:extLst>
              <a:ext uri="{FF2B5EF4-FFF2-40B4-BE49-F238E27FC236}">
                <a16:creationId xmlns:a16="http://schemas.microsoft.com/office/drawing/2014/main" id="{3A5C9261-599E-471E-84D4-32E9CDF340D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2112" y="1589997"/>
            <a:ext cx="6631293" cy="3387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9423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992534" cy="1371600"/>
          </a:xfrm>
        </p:spPr>
        <p:txBody>
          <a:bodyPr>
            <a:normAutofit fontScale="90000"/>
          </a:bodyPr>
          <a:lstStyle/>
          <a:p>
            <a:r>
              <a:rPr lang="en-US" sz="4000" b="1" dirty="0"/>
              <a:t>Download Arduino IDE </a:t>
            </a:r>
            <a:br>
              <a:rPr lang="en-US" sz="4000" b="1" dirty="0"/>
            </a:br>
            <a:r>
              <a:rPr lang="en-US" sz="4000" b="1" dirty="0"/>
              <a:t>(Integrated Development Environment)</a:t>
            </a:r>
          </a:p>
        </p:txBody>
      </p:sp>
      <p:pic>
        <p:nvPicPr>
          <p:cNvPr id="4" name="Content Placeholder 3" descr="Screen Shot 2016-10-07 at 6.05.52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9484" r="-6097"/>
          <a:stretch/>
        </p:blipFill>
        <p:spPr>
          <a:xfrm>
            <a:off x="2810933" y="1484849"/>
            <a:ext cx="5858960" cy="4929184"/>
          </a:xfrm>
        </p:spPr>
      </p:pic>
      <p:sp>
        <p:nvSpPr>
          <p:cNvPr id="5" name="TextBox 4"/>
          <p:cNvSpPr txBox="1"/>
          <p:nvPr/>
        </p:nvSpPr>
        <p:spPr>
          <a:xfrm>
            <a:off x="457199" y="2556933"/>
            <a:ext cx="2658534" cy="584775"/>
          </a:xfrm>
          <a:prstGeom prst="rect">
            <a:avLst/>
          </a:prstGeom>
          <a:noFill/>
        </p:spPr>
        <p:txBody>
          <a:bodyPr wrap="square" rtlCol="0">
            <a:spAutoFit/>
          </a:bodyPr>
          <a:lstStyle/>
          <a:p>
            <a:r>
              <a:rPr lang="en-US" sz="3200" dirty="0"/>
              <a:t>arduino.cc</a:t>
            </a:r>
          </a:p>
        </p:txBody>
      </p:sp>
      <p:sp>
        <p:nvSpPr>
          <p:cNvPr id="3" name="Footer Placeholder 2">
            <a:extLst>
              <a:ext uri="{FF2B5EF4-FFF2-40B4-BE49-F238E27FC236}">
                <a16:creationId xmlns:a16="http://schemas.microsoft.com/office/drawing/2014/main" id="{094DE137-2D42-44C4-9F88-8802966D1441}"/>
              </a:ext>
            </a:extLst>
          </p:cNvPr>
          <p:cNvSpPr>
            <a:spLocks noGrp="1"/>
          </p:cNvSpPr>
          <p:nvPr>
            <p:ph type="ftr" sz="quarter" idx="11"/>
          </p:nvPr>
        </p:nvSpPr>
        <p:spPr/>
        <p:txBody>
          <a:bodyPr/>
          <a:lstStyle/>
          <a:p>
            <a:r>
              <a:rPr lang="pl-PL"/>
              <a:t>AMoreira - EAIS - Embedded Artificial Intelligence Systems</a:t>
            </a:r>
            <a:endParaRPr lang="pt-PT"/>
          </a:p>
        </p:txBody>
      </p:sp>
      <p:sp>
        <p:nvSpPr>
          <p:cNvPr id="9" name="Slide Number Placeholder 8">
            <a:extLst>
              <a:ext uri="{FF2B5EF4-FFF2-40B4-BE49-F238E27FC236}">
                <a16:creationId xmlns:a16="http://schemas.microsoft.com/office/drawing/2014/main" id="{DDF9A5CF-9E0A-4C6A-802B-602A67EE51FE}"/>
              </a:ext>
            </a:extLst>
          </p:cNvPr>
          <p:cNvSpPr>
            <a:spLocks noGrp="1"/>
          </p:cNvSpPr>
          <p:nvPr>
            <p:ph type="sldNum" sz="quarter" idx="12"/>
          </p:nvPr>
        </p:nvSpPr>
        <p:spPr/>
        <p:txBody>
          <a:bodyPr/>
          <a:lstStyle/>
          <a:p>
            <a:fld id="{3A728B97-0C0B-4CC5-B386-8A9695770674}" type="slidenum">
              <a:rPr lang="pt-PT" smtClean="0"/>
              <a:t>8</a:t>
            </a:fld>
            <a:endParaRPr lang="pt-PT"/>
          </a:p>
        </p:txBody>
      </p:sp>
    </p:spTree>
    <p:extLst>
      <p:ext uri="{BB962C8B-B14F-4D97-AF65-F5344CB8AC3E}">
        <p14:creationId xmlns:p14="http://schemas.microsoft.com/office/powerpoint/2010/main" val="2881504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Connect to your Computer</a:t>
            </a:r>
          </a:p>
        </p:txBody>
      </p:sp>
      <p:pic>
        <p:nvPicPr>
          <p:cNvPr id="4" name="Content Placeholder 3" descr="Screen Shot 2016-10-07 at 6.21.06 PM.png"/>
          <p:cNvPicPr>
            <a:picLocks noGrp="1" noChangeAspect="1"/>
          </p:cNvPicPr>
          <p:nvPr>
            <p:ph idx="1"/>
          </p:nvPr>
        </p:nvPicPr>
        <p:blipFill>
          <a:blip r:embed="rId3">
            <a:extLst>
              <a:ext uri="{28A0092B-C50C-407E-A947-70E740481C1C}">
                <a14:useLocalDpi xmlns:a14="http://schemas.microsoft.com/office/drawing/2010/main" val="0"/>
              </a:ext>
            </a:extLst>
          </a:blip>
          <a:srcRect t="3022" b="3022"/>
          <a:stretch>
            <a:fillRect/>
          </a:stretch>
        </p:blipFill>
        <p:spPr/>
      </p:pic>
      <p:sp>
        <p:nvSpPr>
          <p:cNvPr id="3" name="Rectangle 2">
            <a:extLst>
              <a:ext uri="{FF2B5EF4-FFF2-40B4-BE49-F238E27FC236}">
                <a16:creationId xmlns:a16="http://schemas.microsoft.com/office/drawing/2014/main" id="{827D97C8-DB9E-45FC-BEB8-09CDFBC8B169}"/>
              </a:ext>
            </a:extLst>
          </p:cNvPr>
          <p:cNvSpPr/>
          <p:nvPr/>
        </p:nvSpPr>
        <p:spPr>
          <a:xfrm>
            <a:off x="847725" y="2038350"/>
            <a:ext cx="5162550" cy="8858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E41B3736-6A00-40A2-9C19-BE422D84886D}"/>
              </a:ext>
            </a:extLst>
          </p:cNvPr>
          <p:cNvSpPr/>
          <p:nvPr/>
        </p:nvSpPr>
        <p:spPr>
          <a:xfrm>
            <a:off x="5419725" y="2600325"/>
            <a:ext cx="1085850" cy="3238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Footer Placeholder 8">
            <a:extLst>
              <a:ext uri="{FF2B5EF4-FFF2-40B4-BE49-F238E27FC236}">
                <a16:creationId xmlns:a16="http://schemas.microsoft.com/office/drawing/2014/main" id="{378C24F0-C258-4E01-B0BE-F1337330C1EF}"/>
              </a:ext>
            </a:extLst>
          </p:cNvPr>
          <p:cNvSpPr>
            <a:spLocks noGrp="1"/>
          </p:cNvSpPr>
          <p:nvPr>
            <p:ph type="ftr" sz="quarter" idx="11"/>
          </p:nvPr>
        </p:nvSpPr>
        <p:spPr/>
        <p:txBody>
          <a:bodyPr/>
          <a:lstStyle/>
          <a:p>
            <a:r>
              <a:rPr lang="pl-PL"/>
              <a:t>AMoreira - EAIS - Embedded Artificial Intelligence Systems</a:t>
            </a:r>
            <a:endParaRPr lang="pt-PT"/>
          </a:p>
        </p:txBody>
      </p:sp>
      <p:sp>
        <p:nvSpPr>
          <p:cNvPr id="10" name="Slide Number Placeholder 9">
            <a:extLst>
              <a:ext uri="{FF2B5EF4-FFF2-40B4-BE49-F238E27FC236}">
                <a16:creationId xmlns:a16="http://schemas.microsoft.com/office/drawing/2014/main" id="{C84F2A21-78BE-4575-9844-46BE1C6F31B4}"/>
              </a:ext>
            </a:extLst>
          </p:cNvPr>
          <p:cNvSpPr>
            <a:spLocks noGrp="1"/>
          </p:cNvSpPr>
          <p:nvPr>
            <p:ph type="sldNum" sz="quarter" idx="12"/>
          </p:nvPr>
        </p:nvSpPr>
        <p:spPr/>
        <p:txBody>
          <a:bodyPr/>
          <a:lstStyle/>
          <a:p>
            <a:fld id="{3A728B97-0C0B-4CC5-B386-8A9695770674}" type="slidenum">
              <a:rPr lang="pt-PT" smtClean="0"/>
              <a:t>9</a:t>
            </a:fld>
            <a:endParaRPr lang="pt-PT"/>
          </a:p>
        </p:txBody>
      </p:sp>
    </p:spTree>
    <p:extLst>
      <p:ext uri="{BB962C8B-B14F-4D97-AF65-F5344CB8AC3E}">
        <p14:creationId xmlns:p14="http://schemas.microsoft.com/office/powerpoint/2010/main" val="224116228"/>
      </p:ext>
    </p:extLst>
  </p:cSld>
  <p:clrMapOvr>
    <a:masterClrMapping/>
  </p:clrMapOvr>
</p:sld>
</file>

<file path=ppt/theme/theme1.xml><?xml version="1.0" encoding="utf-8"?>
<a:theme xmlns:a="http://schemas.openxmlformats.org/drawingml/2006/main" name="Tema do Office">
  <a:themeElements>
    <a:clrScheme name="Tema do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Tema do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3866</TotalTime>
  <Words>2951</Words>
  <Application>Microsoft Office PowerPoint</Application>
  <PresentationFormat>On-screen Show (4:3)</PresentationFormat>
  <Paragraphs>362</Paragraphs>
  <Slides>45</Slides>
  <Notes>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Calibri</vt:lpstr>
      <vt:lpstr>Calibri Light</vt:lpstr>
      <vt:lpstr>inherit</vt:lpstr>
      <vt:lpstr>Lucida Grande</vt:lpstr>
      <vt:lpstr>Tema do Office</vt:lpstr>
      <vt:lpstr>PowerPoint Presentation</vt:lpstr>
      <vt:lpstr>Introdução ao Arduino</vt:lpstr>
      <vt:lpstr>Arduino Microcontroller</vt:lpstr>
      <vt:lpstr>Why ?</vt:lpstr>
      <vt:lpstr>Types of Arduino Boards</vt:lpstr>
      <vt:lpstr>PowerPoint Presentation</vt:lpstr>
      <vt:lpstr>Arduino - Módulos</vt:lpstr>
      <vt:lpstr>Download Arduino IDE  (Integrated Development Environment)</vt:lpstr>
      <vt:lpstr>Connect to your Computer</vt:lpstr>
      <vt:lpstr>Install Arduino Drivers</vt:lpstr>
      <vt:lpstr>OPEN arduino ide</vt:lpstr>
      <vt:lpstr>Select your Board</vt:lpstr>
      <vt:lpstr>Select Serial Device (Windows)</vt:lpstr>
      <vt:lpstr>KNOW the Arduino GUI</vt:lpstr>
      <vt:lpstr>KNOW the Arduino GUI</vt:lpstr>
      <vt:lpstr>KNOW the Arduino GUI</vt:lpstr>
      <vt:lpstr>KNOW the Arduino GUI</vt:lpstr>
      <vt:lpstr>KNOW the Arduino GUI</vt:lpstr>
      <vt:lpstr>KNOW the Arduino GUI</vt:lpstr>
      <vt:lpstr>KNOW the Arduino GUI</vt:lpstr>
      <vt:lpstr>KNOW the Arduino GUI</vt:lpstr>
      <vt:lpstr>KNOW the Arduino GUI</vt:lpstr>
      <vt:lpstr>Code structure</vt:lpstr>
      <vt:lpstr>PowerPoint Presentation</vt:lpstr>
      <vt:lpstr>Example:  Arduino – Serial Communication</vt:lpstr>
      <vt:lpstr>What is a Circuit?</vt:lpstr>
      <vt:lpstr>Breadboard</vt:lpstr>
      <vt:lpstr>Jumper Wire</vt:lpstr>
      <vt:lpstr>330 Ω Resistor</vt:lpstr>
      <vt:lpstr>10 kΩ Resistor</vt:lpstr>
      <vt:lpstr>Potentiometer</vt:lpstr>
      <vt:lpstr>Light Emitting Diode (LED)</vt:lpstr>
      <vt:lpstr>Photo Resistor</vt:lpstr>
      <vt:lpstr>Temperature Sensor</vt:lpstr>
      <vt:lpstr>Analog vs digital signals</vt:lpstr>
      <vt:lpstr>Analog to digital conversion</vt:lpstr>
      <vt:lpstr>Analog to digital conversion</vt:lpstr>
      <vt:lpstr>Circuit #1: Blinking an LED</vt:lpstr>
      <vt:lpstr>Resistor Color Code</vt:lpstr>
      <vt:lpstr>Circuit Schematic</vt:lpstr>
      <vt:lpstr>Design it!</vt:lpstr>
      <vt:lpstr>Create the Sketch &amp; Code</vt:lpstr>
      <vt:lpstr>Circuit #2: LED Wave with trigger</vt:lpstr>
      <vt:lpstr>Circuit #3: Motion/Color sensor</vt:lpstr>
      <vt:lpstr>Circuit #4: MQTT communication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António Moreira</dc:creator>
  <cp:lastModifiedBy>António Herculano de Jesus Moreira</cp:lastModifiedBy>
  <cp:revision>197</cp:revision>
  <dcterms:created xsi:type="dcterms:W3CDTF">2016-10-27T13:38:22Z</dcterms:created>
  <dcterms:modified xsi:type="dcterms:W3CDTF">2022-04-21T08:44:31Z</dcterms:modified>
</cp:coreProperties>
</file>